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4292ad165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1a8b6a12145bf"/>
  </p:sldMasterIdLst>
  <p:sldIdLst>
    <p:sldId xmlns:r="http://schemas.openxmlformats.org/officeDocument/2006/relationships" id="256" r:id="R374c2442966a49da"/>
    <p:sldId xmlns:r="http://schemas.openxmlformats.org/officeDocument/2006/relationships" id="257" r:id="Rd15fcc7d79384ed8"/>
    <p:sldId xmlns:r="http://schemas.openxmlformats.org/officeDocument/2006/relationships" id="258" r:id="Rc59cd24e1dc04401"/>
    <p:sldId xmlns:r="http://schemas.openxmlformats.org/officeDocument/2006/relationships" id="259" r:id="R75abedbf8b4b4670"/>
    <p:sldId xmlns:r="http://schemas.openxmlformats.org/officeDocument/2006/relationships" id="260" r:id="R85b4f3f2a9c64338"/>
    <p:sldId xmlns:r="http://schemas.openxmlformats.org/officeDocument/2006/relationships" id="261" r:id="R35b29a4879044ea6"/>
    <p:sldId xmlns:r="http://schemas.openxmlformats.org/officeDocument/2006/relationships" id="262" r:id="R4a9a50409b82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1a8b6a12145bf" /><Relationship Type="http://schemas.openxmlformats.org/officeDocument/2006/relationships/slide" Target="/ppt/slides/slide1.xml" Id="R374c2442966a49da" /><Relationship Type="http://schemas.openxmlformats.org/officeDocument/2006/relationships/slide" Target="/ppt/slides/slide2.xml" Id="Rd15fcc7d79384ed8" /><Relationship Type="http://schemas.openxmlformats.org/officeDocument/2006/relationships/slide" Target="/ppt/slides/slide3.xml" Id="Rc59cd24e1dc04401" /><Relationship Type="http://schemas.openxmlformats.org/officeDocument/2006/relationships/slide" Target="/ppt/slides/slide4.xml" Id="R75abedbf8b4b4670" /><Relationship Type="http://schemas.openxmlformats.org/officeDocument/2006/relationships/slide" Target="/ppt/slides/slide5.xml" Id="R85b4f3f2a9c64338" /><Relationship Type="http://schemas.openxmlformats.org/officeDocument/2006/relationships/slide" Target="/ppt/slides/slide6.xml" Id="R35b29a4879044ea6" /><Relationship Type="http://schemas.openxmlformats.org/officeDocument/2006/relationships/slide" Target="/ppt/slides/slide7.xml" Id="R4a9a50409b82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0505fc07d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41836d1d48ea" /><Relationship Type="http://schemas.openxmlformats.org/officeDocument/2006/relationships/theme" Target="/ppt/slideMasters/theme/theme1.xml" Id="R7d7f9f7a6b5b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f41836d1d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c50ba3cb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420ac95a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1f3788ba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cd6344984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6ca68dad3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da1fa2e9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58211d91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