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6daa41a0434c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e10ab1102d4423"/>
  </p:sldMasterIdLst>
  <p:sldIdLst>
    <p:sldId xmlns:r="http://schemas.openxmlformats.org/officeDocument/2006/relationships" id="256" r:id="R77d7926335744938"/>
    <p:sldId xmlns:r="http://schemas.openxmlformats.org/officeDocument/2006/relationships" id="257" r:id="Rfb73332587d049fc"/>
    <p:sldId xmlns:r="http://schemas.openxmlformats.org/officeDocument/2006/relationships" id="258" r:id="R52fba299f3b44904"/>
    <p:sldId xmlns:r="http://schemas.openxmlformats.org/officeDocument/2006/relationships" id="259" r:id="Rc3babcfb1e644213"/>
    <p:sldId xmlns:r="http://schemas.openxmlformats.org/officeDocument/2006/relationships" id="260" r:id="Rc6aefa77455b4ddd"/>
    <p:sldId xmlns:r="http://schemas.openxmlformats.org/officeDocument/2006/relationships" id="261" r:id="R737b064a48be4155"/>
    <p:sldId xmlns:r="http://schemas.openxmlformats.org/officeDocument/2006/relationships" id="262" r:id="Red3edd2dd6804d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10ab1102d4423" /><Relationship Type="http://schemas.openxmlformats.org/officeDocument/2006/relationships/slide" Target="/ppt/slides/slide1.xml" Id="R77d7926335744938" /><Relationship Type="http://schemas.openxmlformats.org/officeDocument/2006/relationships/slide" Target="/ppt/slides/slide2.xml" Id="Rfb73332587d049fc" /><Relationship Type="http://schemas.openxmlformats.org/officeDocument/2006/relationships/slide" Target="/ppt/slides/slide3.xml" Id="R52fba299f3b44904" /><Relationship Type="http://schemas.openxmlformats.org/officeDocument/2006/relationships/slide" Target="/ppt/slides/slide4.xml" Id="Rc3babcfb1e644213" /><Relationship Type="http://schemas.openxmlformats.org/officeDocument/2006/relationships/slide" Target="/ppt/slides/slide5.xml" Id="Rc6aefa77455b4ddd" /><Relationship Type="http://schemas.openxmlformats.org/officeDocument/2006/relationships/slide" Target="/ppt/slides/slide6.xml" Id="R737b064a48be4155" /><Relationship Type="http://schemas.openxmlformats.org/officeDocument/2006/relationships/slide" Target="/ppt/slides/slide7.xml" Id="Red3edd2dd6804d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7fa034e1343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e9b0742cc44a9" /><Relationship Type="http://schemas.openxmlformats.org/officeDocument/2006/relationships/theme" Target="/ppt/slideMasters/theme/theme1.xml" Id="R39a1b45dd19449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ae9b0742cc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247b8c5b74e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5f41070e74c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d56a1fbe543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27407931448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a20ead9154d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a6e2caac04e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60f671a1043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CND HOLDING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CARIANNE NODLAND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Fokholgutua 295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935 622 883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CND HOLDING AS</a:t>
            </a:r>
          </a:p>
        </p:txBody>
      </p:sp>
    </p:spTree>
  </p:cSld>
  <p:clrMapOvr>
    <a:masterClrMapping xmlns:a="http://schemas.openxmlformats.org/drawingml/2006/main"/>
  </p:clrMapOvr>
</p:sld>
</file>