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ffd784934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90972575f4dfb"/>
  </p:sldMasterIdLst>
  <p:sldIdLst>
    <p:sldId xmlns:r="http://schemas.openxmlformats.org/officeDocument/2006/relationships" id="256" r:id="Re9124f03e44e4d38"/>
    <p:sldId xmlns:r="http://schemas.openxmlformats.org/officeDocument/2006/relationships" id="257" r:id="R2e10486d72a24cb3"/>
    <p:sldId xmlns:r="http://schemas.openxmlformats.org/officeDocument/2006/relationships" id="258" r:id="R755e2686b85e460c"/>
    <p:sldId xmlns:r="http://schemas.openxmlformats.org/officeDocument/2006/relationships" id="259" r:id="R681395081fd94229"/>
    <p:sldId xmlns:r="http://schemas.openxmlformats.org/officeDocument/2006/relationships" id="260" r:id="R6a23214f8b664784"/>
    <p:sldId xmlns:r="http://schemas.openxmlformats.org/officeDocument/2006/relationships" id="261" r:id="Rfcc3c1f817fd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0972575f4dfb" /><Relationship Type="http://schemas.openxmlformats.org/officeDocument/2006/relationships/slide" Target="/ppt/slides/slide1.xml" Id="Re9124f03e44e4d38" /><Relationship Type="http://schemas.openxmlformats.org/officeDocument/2006/relationships/slide" Target="/ppt/slides/slide2.xml" Id="R2e10486d72a24cb3" /><Relationship Type="http://schemas.openxmlformats.org/officeDocument/2006/relationships/slide" Target="/ppt/slides/slide3.xml" Id="R755e2686b85e460c" /><Relationship Type="http://schemas.openxmlformats.org/officeDocument/2006/relationships/slide" Target="/ppt/slides/slide4.xml" Id="R681395081fd94229" /><Relationship Type="http://schemas.openxmlformats.org/officeDocument/2006/relationships/slide" Target="/ppt/slides/slide5.xml" Id="R6a23214f8b664784" /><Relationship Type="http://schemas.openxmlformats.org/officeDocument/2006/relationships/slide" Target="/ppt/slides/slide6.xml" Id="Rfcc3c1f817fd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699e950b6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26305d3f46e8" /><Relationship Type="http://schemas.openxmlformats.org/officeDocument/2006/relationships/theme" Target="/ppt/slideMasters/theme/theme1.xml" Id="R76a843ea770b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b26305d3f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b0d8bb92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aacf4fd8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a8a25ab93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b2eedcff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4d414976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6cecbd873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