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087813694442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f994919d9b411f"/>
  </p:sldMasterIdLst>
  <p:sldIdLst>
    <p:sldId xmlns:r="http://schemas.openxmlformats.org/officeDocument/2006/relationships" id="256" r:id="Rc82470b7df3642cb"/>
    <p:sldId xmlns:r="http://schemas.openxmlformats.org/officeDocument/2006/relationships" id="257" r:id="R37fbb3fa27954152"/>
    <p:sldId xmlns:r="http://schemas.openxmlformats.org/officeDocument/2006/relationships" id="258" r:id="Rd4403028c5aa4e13"/>
    <p:sldId xmlns:r="http://schemas.openxmlformats.org/officeDocument/2006/relationships" id="259" r:id="R4ceade0923e44cf2"/>
    <p:sldId xmlns:r="http://schemas.openxmlformats.org/officeDocument/2006/relationships" id="260" r:id="R90cbe8200ede419b"/>
    <p:sldId xmlns:r="http://schemas.openxmlformats.org/officeDocument/2006/relationships" id="261" r:id="R79565a9fc5554c79"/>
    <p:sldId xmlns:r="http://schemas.openxmlformats.org/officeDocument/2006/relationships" id="262" r:id="Rfb3d097af2e649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f994919d9b411f" /><Relationship Type="http://schemas.openxmlformats.org/officeDocument/2006/relationships/slide" Target="/ppt/slides/slide1.xml" Id="Rc82470b7df3642cb" /><Relationship Type="http://schemas.openxmlformats.org/officeDocument/2006/relationships/slide" Target="/ppt/slides/slide2.xml" Id="R37fbb3fa27954152" /><Relationship Type="http://schemas.openxmlformats.org/officeDocument/2006/relationships/slide" Target="/ppt/slides/slide3.xml" Id="Rd4403028c5aa4e13" /><Relationship Type="http://schemas.openxmlformats.org/officeDocument/2006/relationships/slide" Target="/ppt/slides/slide4.xml" Id="R4ceade0923e44cf2" /><Relationship Type="http://schemas.openxmlformats.org/officeDocument/2006/relationships/slide" Target="/ppt/slides/slide5.xml" Id="R90cbe8200ede419b" /><Relationship Type="http://schemas.openxmlformats.org/officeDocument/2006/relationships/slide" Target="/ppt/slides/slide6.xml" Id="R79565a9fc5554c79" /><Relationship Type="http://schemas.openxmlformats.org/officeDocument/2006/relationships/slide" Target="/ppt/slides/slide7.xml" Id="Rfb3d097af2e649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4a837c82054b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212b873674259" /><Relationship Type="http://schemas.openxmlformats.org/officeDocument/2006/relationships/theme" Target="/ppt/slideMasters/theme/theme1.xml" Id="Rb347a868c4ef49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1212b8736742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cecc412304f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c2104f85249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0c6d0b42242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37f1d32c74f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9662fcd674a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44b44b7114b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35f50740245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CHARGING BULL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CHARGING BULL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CHARGING BULL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CHARGING BULL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CHARGING BULL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CHARGING BULL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1 783 791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1 752 181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1 743 658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25 137 484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25 147 667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CHARGING BULL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ELLEN CORNELIA BULL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CHARGING BULL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View Procurator AS, 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935 668 581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CHARGING BULL AS</a:t>
            </a:r>
          </a:p>
        </p:txBody>
      </p:sp>
    </p:spTree>
  </p:cSld>
  <p:clrMapOvr>
    <a:masterClrMapping xmlns:a="http://schemas.openxmlformats.org/drawingml/2006/main"/>
  </p:clrMapOvr>
</p:sld>
</file>