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4a82b379c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c079468f94f8a"/>
  </p:sldMasterIdLst>
  <p:sldIdLst>
    <p:sldId xmlns:r="http://schemas.openxmlformats.org/officeDocument/2006/relationships" id="256" r:id="R5b3b7a8abaa64c3d"/>
    <p:sldId xmlns:r="http://schemas.openxmlformats.org/officeDocument/2006/relationships" id="257" r:id="R93f7c3616a6545a1"/>
    <p:sldId xmlns:r="http://schemas.openxmlformats.org/officeDocument/2006/relationships" id="258" r:id="Rb3520e4ec22a4970"/>
    <p:sldId xmlns:r="http://schemas.openxmlformats.org/officeDocument/2006/relationships" id="259" r:id="Redc836c218864e60"/>
    <p:sldId xmlns:r="http://schemas.openxmlformats.org/officeDocument/2006/relationships" id="260" r:id="R99038a01ea064064"/>
    <p:sldId xmlns:r="http://schemas.openxmlformats.org/officeDocument/2006/relationships" id="261" r:id="Rd335d5e25f284607"/>
    <p:sldId xmlns:r="http://schemas.openxmlformats.org/officeDocument/2006/relationships" id="262" r:id="R9faf90660d10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c079468f94f8a" /><Relationship Type="http://schemas.openxmlformats.org/officeDocument/2006/relationships/slide" Target="/ppt/slides/slide1.xml" Id="R5b3b7a8abaa64c3d" /><Relationship Type="http://schemas.openxmlformats.org/officeDocument/2006/relationships/slide" Target="/ppt/slides/slide2.xml" Id="R93f7c3616a6545a1" /><Relationship Type="http://schemas.openxmlformats.org/officeDocument/2006/relationships/slide" Target="/ppt/slides/slide3.xml" Id="Rb3520e4ec22a4970" /><Relationship Type="http://schemas.openxmlformats.org/officeDocument/2006/relationships/slide" Target="/ppt/slides/slide4.xml" Id="Redc836c218864e60" /><Relationship Type="http://schemas.openxmlformats.org/officeDocument/2006/relationships/slide" Target="/ppt/slides/slide5.xml" Id="R99038a01ea064064" /><Relationship Type="http://schemas.openxmlformats.org/officeDocument/2006/relationships/slide" Target="/ppt/slides/slide6.xml" Id="Rd335d5e25f284607" /><Relationship Type="http://schemas.openxmlformats.org/officeDocument/2006/relationships/slide" Target="/ppt/slides/slide7.xml" Id="R9faf90660d10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fc3fccc7d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fd28804874dd2" /><Relationship Type="http://schemas.openxmlformats.org/officeDocument/2006/relationships/theme" Target="/ppt/slideMasters/theme/theme1.xml" Id="R3df11a37e305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9fd2880487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3bfdafb39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ee1d31b7b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5540f8355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efaf471ca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03f14b8e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6bdb20bcf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2fcbe7a83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KACABU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KACABU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1 767 978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25 161 804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26 172 303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CAMILLA BULL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935 668 603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