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c1b94adcc746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02eb0a1d7844bb"/>
  </p:sldMasterIdLst>
  <p:sldIdLst>
    <p:sldId xmlns:r="http://schemas.openxmlformats.org/officeDocument/2006/relationships" id="256" r:id="R80b313d5d6f14728"/>
    <p:sldId xmlns:r="http://schemas.openxmlformats.org/officeDocument/2006/relationships" id="257" r:id="Rf57e8c5ddef14de8"/>
    <p:sldId xmlns:r="http://schemas.openxmlformats.org/officeDocument/2006/relationships" id="258" r:id="R3f464c6c306e4831"/>
    <p:sldId xmlns:r="http://schemas.openxmlformats.org/officeDocument/2006/relationships" id="259" r:id="R30afc7a09595454b"/>
    <p:sldId xmlns:r="http://schemas.openxmlformats.org/officeDocument/2006/relationships" id="260" r:id="R3a745dcd50e143aa"/>
    <p:sldId xmlns:r="http://schemas.openxmlformats.org/officeDocument/2006/relationships" id="261" r:id="Rdedb48b0901644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02eb0a1d7844bb" /><Relationship Type="http://schemas.openxmlformats.org/officeDocument/2006/relationships/slide" Target="/ppt/slides/slide1.xml" Id="R80b313d5d6f14728" /><Relationship Type="http://schemas.openxmlformats.org/officeDocument/2006/relationships/slide" Target="/ppt/slides/slide2.xml" Id="Rf57e8c5ddef14de8" /><Relationship Type="http://schemas.openxmlformats.org/officeDocument/2006/relationships/slide" Target="/ppt/slides/slide3.xml" Id="R3f464c6c306e4831" /><Relationship Type="http://schemas.openxmlformats.org/officeDocument/2006/relationships/slide" Target="/ppt/slides/slide4.xml" Id="R30afc7a09595454b" /><Relationship Type="http://schemas.openxmlformats.org/officeDocument/2006/relationships/slide" Target="/ppt/slides/slide5.xml" Id="R3a745dcd50e143aa" /><Relationship Type="http://schemas.openxmlformats.org/officeDocument/2006/relationships/slide" Target="/ppt/slides/slide6.xml" Id="Rdedb48b0901644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e8b3f00b614e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72cabcc3a41c9" /><Relationship Type="http://schemas.openxmlformats.org/officeDocument/2006/relationships/theme" Target="/ppt/slideMasters/theme/theme1.xml" Id="R981393e3f0e445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c72cabcc3a41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88e87aa104c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e60acd1ba43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b847c2d2e46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22d0a093d40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6970eb12243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c7d59cc1e4b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ENORA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ENORA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75 098 045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−6 490 157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−5 479 138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1 762 461 698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2 295 450 972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935 701 430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