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4bbb23c31a4a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b2dc299a9d4a18"/>
  </p:sldMasterIdLst>
  <p:sldIdLst>
    <p:sldId xmlns:r="http://schemas.openxmlformats.org/officeDocument/2006/relationships" id="256" r:id="R6e291dd164df4ade"/>
    <p:sldId xmlns:r="http://schemas.openxmlformats.org/officeDocument/2006/relationships" id="257" r:id="R7078d087944a439e"/>
    <p:sldId xmlns:r="http://schemas.openxmlformats.org/officeDocument/2006/relationships" id="258" r:id="Rc27e847cd1c24849"/>
    <p:sldId xmlns:r="http://schemas.openxmlformats.org/officeDocument/2006/relationships" id="259" r:id="R536c10aa87db47bc"/>
    <p:sldId xmlns:r="http://schemas.openxmlformats.org/officeDocument/2006/relationships" id="260" r:id="R502fa03dc9134db3"/>
    <p:sldId xmlns:r="http://schemas.openxmlformats.org/officeDocument/2006/relationships" id="261" r:id="R621df51b9a934381"/>
    <p:sldId xmlns:r="http://schemas.openxmlformats.org/officeDocument/2006/relationships" id="262" r:id="R2c51259e502648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2dc299a9d4a18" /><Relationship Type="http://schemas.openxmlformats.org/officeDocument/2006/relationships/slide" Target="/ppt/slides/slide1.xml" Id="R6e291dd164df4ade" /><Relationship Type="http://schemas.openxmlformats.org/officeDocument/2006/relationships/slide" Target="/ppt/slides/slide2.xml" Id="R7078d087944a439e" /><Relationship Type="http://schemas.openxmlformats.org/officeDocument/2006/relationships/slide" Target="/ppt/slides/slide3.xml" Id="Rc27e847cd1c24849" /><Relationship Type="http://schemas.openxmlformats.org/officeDocument/2006/relationships/slide" Target="/ppt/slides/slide4.xml" Id="R536c10aa87db47bc" /><Relationship Type="http://schemas.openxmlformats.org/officeDocument/2006/relationships/slide" Target="/ppt/slides/slide5.xml" Id="R502fa03dc9134db3" /><Relationship Type="http://schemas.openxmlformats.org/officeDocument/2006/relationships/slide" Target="/ppt/slides/slide6.xml" Id="R621df51b9a934381" /><Relationship Type="http://schemas.openxmlformats.org/officeDocument/2006/relationships/slide" Target="/ppt/slides/slide7.xml" Id="R2c51259e502648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08967371e48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e2ae731544180" /><Relationship Type="http://schemas.openxmlformats.org/officeDocument/2006/relationships/theme" Target="/ppt/slideMasters/theme/theme1.xml" Id="R5511ef42b2754f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9e2ae7315441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fe02886bf40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0151245e644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efb7c5c844b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c9d94bf3d41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e58fb3ae847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d137e967b46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875f2187b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KNK HOLDING AS ble etablert [år] og holder til i Vallset.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Kenneth Karlsen, Svevegen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2330 Vallset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935 704 871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