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93df894c8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55d18ef2e4227"/>
  </p:sldMasterIdLst>
  <p:sldIdLst>
    <p:sldId xmlns:r="http://schemas.openxmlformats.org/officeDocument/2006/relationships" id="256" r:id="R3d5abc9fe52e43b3"/>
    <p:sldId xmlns:r="http://schemas.openxmlformats.org/officeDocument/2006/relationships" id="257" r:id="R2fc7b851deee4222"/>
    <p:sldId xmlns:r="http://schemas.openxmlformats.org/officeDocument/2006/relationships" id="258" r:id="R04ab3de0dc6d4b9b"/>
    <p:sldId xmlns:r="http://schemas.openxmlformats.org/officeDocument/2006/relationships" id="259" r:id="R1b426c786cca41f0"/>
    <p:sldId xmlns:r="http://schemas.openxmlformats.org/officeDocument/2006/relationships" id="260" r:id="R6c83bbfbb77144f7"/>
    <p:sldId xmlns:r="http://schemas.openxmlformats.org/officeDocument/2006/relationships" id="261" r:id="R3861cb092b0f4124"/>
    <p:sldId xmlns:r="http://schemas.openxmlformats.org/officeDocument/2006/relationships" id="262" r:id="Rf383c3fccf5a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55d18ef2e4227" /><Relationship Type="http://schemas.openxmlformats.org/officeDocument/2006/relationships/slide" Target="/ppt/slides/slide1.xml" Id="R3d5abc9fe52e43b3" /><Relationship Type="http://schemas.openxmlformats.org/officeDocument/2006/relationships/slide" Target="/ppt/slides/slide2.xml" Id="R2fc7b851deee4222" /><Relationship Type="http://schemas.openxmlformats.org/officeDocument/2006/relationships/slide" Target="/ppt/slides/slide3.xml" Id="R04ab3de0dc6d4b9b" /><Relationship Type="http://schemas.openxmlformats.org/officeDocument/2006/relationships/slide" Target="/ppt/slides/slide4.xml" Id="R1b426c786cca41f0" /><Relationship Type="http://schemas.openxmlformats.org/officeDocument/2006/relationships/slide" Target="/ppt/slides/slide5.xml" Id="R6c83bbfbb77144f7" /><Relationship Type="http://schemas.openxmlformats.org/officeDocument/2006/relationships/slide" Target="/ppt/slides/slide6.xml" Id="R3861cb092b0f4124" /><Relationship Type="http://schemas.openxmlformats.org/officeDocument/2006/relationships/slide" Target="/ppt/slides/slide7.xml" Id="Rf383c3fccf5a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24b973522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998d07854831" /><Relationship Type="http://schemas.openxmlformats.org/officeDocument/2006/relationships/theme" Target="/ppt/slideMasters/theme/theme1.xml" Id="Rcdd1a67c46c9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d998d0785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90559450a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29fbf99db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ccabad5d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6c226a45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0dcbccb0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a91d1f6d47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c016bd13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CENTENNIAL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CENTENNIAL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217 353 085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199 198 672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208 064 935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1 126 507 037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1 498 668 302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GROUPE CENTENNIAL HOLDING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Frydenbergveien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88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post@centennial.no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centennial.no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935 705 541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CENTENNIAL AS</a:t>
            </a:r>
          </a:p>
        </p:txBody>
      </p:sp>
    </p:spTree>
  </p:cSld>
  <p:clrMapOvr>
    <a:masterClrMapping xmlns:a="http://schemas.openxmlformats.org/drawingml/2006/main"/>
  </p:clrMapOvr>
</p:sld>
</file>