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4bf6facae440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0933f79ae943cd"/>
  </p:sldMasterIdLst>
  <p:sldIdLst>
    <p:sldId xmlns:r="http://schemas.openxmlformats.org/officeDocument/2006/relationships" id="256" r:id="Rcf24e98c08114870"/>
    <p:sldId xmlns:r="http://schemas.openxmlformats.org/officeDocument/2006/relationships" id="257" r:id="R3e1e6a7784a34f53"/>
    <p:sldId xmlns:r="http://schemas.openxmlformats.org/officeDocument/2006/relationships" id="258" r:id="R0afe09a076c845b1"/>
    <p:sldId xmlns:r="http://schemas.openxmlformats.org/officeDocument/2006/relationships" id="259" r:id="Rf87d4b5d72314f62"/>
    <p:sldId xmlns:r="http://schemas.openxmlformats.org/officeDocument/2006/relationships" id="260" r:id="Rd32cfa147cd14139"/>
    <p:sldId xmlns:r="http://schemas.openxmlformats.org/officeDocument/2006/relationships" id="261" r:id="R841f2985650f4c61"/>
    <p:sldId xmlns:r="http://schemas.openxmlformats.org/officeDocument/2006/relationships" id="262" r:id="R88a142e37c38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933f79ae943cd" /><Relationship Type="http://schemas.openxmlformats.org/officeDocument/2006/relationships/slide" Target="/ppt/slides/slide1.xml" Id="Rcf24e98c08114870" /><Relationship Type="http://schemas.openxmlformats.org/officeDocument/2006/relationships/slide" Target="/ppt/slides/slide2.xml" Id="R3e1e6a7784a34f53" /><Relationship Type="http://schemas.openxmlformats.org/officeDocument/2006/relationships/slide" Target="/ppt/slides/slide3.xml" Id="R0afe09a076c845b1" /><Relationship Type="http://schemas.openxmlformats.org/officeDocument/2006/relationships/slide" Target="/ppt/slides/slide4.xml" Id="Rf87d4b5d72314f62" /><Relationship Type="http://schemas.openxmlformats.org/officeDocument/2006/relationships/slide" Target="/ppt/slides/slide5.xml" Id="Rd32cfa147cd14139" /><Relationship Type="http://schemas.openxmlformats.org/officeDocument/2006/relationships/slide" Target="/ppt/slides/slide6.xml" Id="R841f2985650f4c61" /><Relationship Type="http://schemas.openxmlformats.org/officeDocument/2006/relationships/slide" Target="/ppt/slides/slide7.xml" Id="R88a142e37c38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933c8d37d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192de48ef4376" /><Relationship Type="http://schemas.openxmlformats.org/officeDocument/2006/relationships/theme" Target="/ppt/slideMasters/theme/theme1.xml" Id="R13ab5ed8819f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192de48ef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cd9d8955b47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6a010acd746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d46e74b9f4d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796c84cde45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f6beef0f2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94a207de745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22f894f60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CTRL35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CTRL35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11 291 988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935 761 468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