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e1e1a678841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ee80025ea24d77"/>
  </p:sldMasterIdLst>
  <p:sldIdLst>
    <p:sldId xmlns:r="http://schemas.openxmlformats.org/officeDocument/2006/relationships" id="256" r:id="R8a3ce2e3b52f4475"/>
    <p:sldId xmlns:r="http://schemas.openxmlformats.org/officeDocument/2006/relationships" id="257" r:id="R7f3ddd8daa184ad0"/>
    <p:sldId xmlns:r="http://schemas.openxmlformats.org/officeDocument/2006/relationships" id="258" r:id="R0ef3a6ad09af4c1a"/>
    <p:sldId xmlns:r="http://schemas.openxmlformats.org/officeDocument/2006/relationships" id="259" r:id="R40607b05111c4029"/>
    <p:sldId xmlns:r="http://schemas.openxmlformats.org/officeDocument/2006/relationships" id="260" r:id="R243a13c651864290"/>
    <p:sldId xmlns:r="http://schemas.openxmlformats.org/officeDocument/2006/relationships" id="261" r:id="R2a2fc405d9c94ae5"/>
    <p:sldId xmlns:r="http://schemas.openxmlformats.org/officeDocument/2006/relationships" id="262" r:id="R4349fd5d122040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e80025ea24d77" /><Relationship Type="http://schemas.openxmlformats.org/officeDocument/2006/relationships/slide" Target="/ppt/slides/slide1.xml" Id="R8a3ce2e3b52f4475" /><Relationship Type="http://schemas.openxmlformats.org/officeDocument/2006/relationships/slide" Target="/ppt/slides/slide2.xml" Id="R7f3ddd8daa184ad0" /><Relationship Type="http://schemas.openxmlformats.org/officeDocument/2006/relationships/slide" Target="/ppt/slides/slide3.xml" Id="R0ef3a6ad09af4c1a" /><Relationship Type="http://schemas.openxmlformats.org/officeDocument/2006/relationships/slide" Target="/ppt/slides/slide4.xml" Id="R40607b05111c4029" /><Relationship Type="http://schemas.openxmlformats.org/officeDocument/2006/relationships/slide" Target="/ppt/slides/slide5.xml" Id="R243a13c651864290" /><Relationship Type="http://schemas.openxmlformats.org/officeDocument/2006/relationships/slide" Target="/ppt/slides/slide6.xml" Id="R2a2fc405d9c94ae5" /><Relationship Type="http://schemas.openxmlformats.org/officeDocument/2006/relationships/slide" Target="/ppt/slides/slide7.xml" Id="R4349fd5d122040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34f67c3ab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64f8a4184f90" /><Relationship Type="http://schemas.openxmlformats.org/officeDocument/2006/relationships/theme" Target="/ppt/slideMasters/theme/theme1.xml" Id="R5766682bf5b2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064f8a418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96ece1b9045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7fcba5cfa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db539cf9741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4cf0de8c6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ab2dfd481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c279d46d945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b865ec41d44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ACCOUNTING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ACCOUNTING SOLUTIONS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709 344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BUSINESS SOLUTIONS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OAG INVEST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935 813 808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