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0123a3bfb042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e872837ee6455f"/>
  </p:sldMasterIdLst>
  <p:sldIdLst>
    <p:sldId xmlns:r="http://schemas.openxmlformats.org/officeDocument/2006/relationships" id="256" r:id="R6e401a7d9e5047ce"/>
    <p:sldId xmlns:r="http://schemas.openxmlformats.org/officeDocument/2006/relationships" id="257" r:id="R6abfe73bd83f48c3"/>
    <p:sldId xmlns:r="http://schemas.openxmlformats.org/officeDocument/2006/relationships" id="258" r:id="R44cacbd0fbeb497d"/>
    <p:sldId xmlns:r="http://schemas.openxmlformats.org/officeDocument/2006/relationships" id="259" r:id="R56f5afe5a62e4b74"/>
    <p:sldId xmlns:r="http://schemas.openxmlformats.org/officeDocument/2006/relationships" id="260" r:id="Rb1b71232d2ac459d"/>
    <p:sldId xmlns:r="http://schemas.openxmlformats.org/officeDocument/2006/relationships" id="261" r:id="Rccfd11eb29344d71"/>
    <p:sldId xmlns:r="http://schemas.openxmlformats.org/officeDocument/2006/relationships" id="262" r:id="Rb79b17949c2f4b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e872837ee6455f" /><Relationship Type="http://schemas.openxmlformats.org/officeDocument/2006/relationships/slide" Target="/ppt/slides/slide1.xml" Id="R6e401a7d9e5047ce" /><Relationship Type="http://schemas.openxmlformats.org/officeDocument/2006/relationships/slide" Target="/ppt/slides/slide2.xml" Id="R6abfe73bd83f48c3" /><Relationship Type="http://schemas.openxmlformats.org/officeDocument/2006/relationships/slide" Target="/ppt/slides/slide3.xml" Id="R44cacbd0fbeb497d" /><Relationship Type="http://schemas.openxmlformats.org/officeDocument/2006/relationships/slide" Target="/ppt/slides/slide4.xml" Id="R56f5afe5a62e4b74" /><Relationship Type="http://schemas.openxmlformats.org/officeDocument/2006/relationships/slide" Target="/ppt/slides/slide5.xml" Id="Rb1b71232d2ac459d" /><Relationship Type="http://schemas.openxmlformats.org/officeDocument/2006/relationships/slide" Target="/ppt/slides/slide6.xml" Id="Rccfd11eb29344d71" /><Relationship Type="http://schemas.openxmlformats.org/officeDocument/2006/relationships/slide" Target="/ppt/slides/slide7.xml" Id="Rb79b17949c2f4b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0a7219555f45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1c085311840e5" /><Relationship Type="http://schemas.openxmlformats.org/officeDocument/2006/relationships/theme" Target="/ppt/slideMasters/theme/theme1.xml" Id="Rc06fd54340da4b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f1c085311840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5562d0c2349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9df4f125c4d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c036cfdde42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b5efc3c7346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6ffb9686148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9f84bf07c49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f091d393c45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CEIRE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CEIRE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CEIRE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CEIRE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CEIRE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CEIRE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347 363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348 240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CEIRE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HEREID ØVREBOTTEN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REIEL JOHAN HAUGLAND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CEIRE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Brendeholten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6814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935 829 976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CEIRE AS</a:t>
            </a:r>
          </a:p>
        </p:txBody>
      </p:sp>
    </p:spTree>
  </p:cSld>
  <p:clrMapOvr>
    <a:masterClrMapping xmlns:a="http://schemas.openxmlformats.org/drawingml/2006/main"/>
  </p:clrMapOvr>
</p:sld>
</file>