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f234cd109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9586d379d4337"/>
  </p:sldMasterIdLst>
  <p:sldIdLst>
    <p:sldId xmlns:r="http://schemas.openxmlformats.org/officeDocument/2006/relationships" id="256" r:id="Rd835c298dced42c0"/>
    <p:sldId xmlns:r="http://schemas.openxmlformats.org/officeDocument/2006/relationships" id="257" r:id="R9600f5f2e26b4e25"/>
    <p:sldId xmlns:r="http://schemas.openxmlformats.org/officeDocument/2006/relationships" id="258" r:id="R2c7238550abf4d00"/>
    <p:sldId xmlns:r="http://schemas.openxmlformats.org/officeDocument/2006/relationships" id="259" r:id="Rc7630c8638a14da1"/>
    <p:sldId xmlns:r="http://schemas.openxmlformats.org/officeDocument/2006/relationships" id="260" r:id="R1586a050525948c8"/>
    <p:sldId xmlns:r="http://schemas.openxmlformats.org/officeDocument/2006/relationships" id="261" r:id="Rc4de0b89b4024be3"/>
    <p:sldId xmlns:r="http://schemas.openxmlformats.org/officeDocument/2006/relationships" id="262" r:id="R8ed3cd5acb76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9586d379d4337" /><Relationship Type="http://schemas.openxmlformats.org/officeDocument/2006/relationships/slide" Target="/ppt/slides/slide1.xml" Id="Rd835c298dced42c0" /><Relationship Type="http://schemas.openxmlformats.org/officeDocument/2006/relationships/slide" Target="/ppt/slides/slide2.xml" Id="R9600f5f2e26b4e25" /><Relationship Type="http://schemas.openxmlformats.org/officeDocument/2006/relationships/slide" Target="/ppt/slides/slide3.xml" Id="R2c7238550abf4d00" /><Relationship Type="http://schemas.openxmlformats.org/officeDocument/2006/relationships/slide" Target="/ppt/slides/slide4.xml" Id="Rc7630c8638a14da1" /><Relationship Type="http://schemas.openxmlformats.org/officeDocument/2006/relationships/slide" Target="/ppt/slides/slide5.xml" Id="R1586a050525948c8" /><Relationship Type="http://schemas.openxmlformats.org/officeDocument/2006/relationships/slide" Target="/ppt/slides/slide6.xml" Id="Rc4de0b89b4024be3" /><Relationship Type="http://schemas.openxmlformats.org/officeDocument/2006/relationships/slide" Target="/ppt/slides/slide7.xml" Id="R8ed3cd5acb76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4c545ee8b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dc4ed9e24682" /><Relationship Type="http://schemas.openxmlformats.org/officeDocument/2006/relationships/theme" Target="/ppt/slideMasters/theme/theme1.xml" Id="R3e1d4ba67724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bdc4ed9e2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d747b995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0bcc9eedb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cfc9672b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b03c7c59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159ee66c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dfabba91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9e208ce6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