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bdb36f05a9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08f65304c44ef4"/>
  </p:sldMasterIdLst>
  <p:sldIdLst>
    <p:sldId xmlns:r="http://schemas.openxmlformats.org/officeDocument/2006/relationships" id="256" r:id="R7f44c5e35e1b49a5"/>
    <p:sldId xmlns:r="http://schemas.openxmlformats.org/officeDocument/2006/relationships" id="257" r:id="R49d03b0c29d54512"/>
    <p:sldId xmlns:r="http://schemas.openxmlformats.org/officeDocument/2006/relationships" id="258" r:id="Rf1bd9ebcc9d7414c"/>
    <p:sldId xmlns:r="http://schemas.openxmlformats.org/officeDocument/2006/relationships" id="259" r:id="Rd104bcfd73da408e"/>
    <p:sldId xmlns:r="http://schemas.openxmlformats.org/officeDocument/2006/relationships" id="260" r:id="R015a8b0f75f940dc"/>
    <p:sldId xmlns:r="http://schemas.openxmlformats.org/officeDocument/2006/relationships" id="261" r:id="R8479b5d628eb4235"/>
    <p:sldId xmlns:r="http://schemas.openxmlformats.org/officeDocument/2006/relationships" id="262" r:id="R003908ba7b2441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8f65304c44ef4" /><Relationship Type="http://schemas.openxmlformats.org/officeDocument/2006/relationships/slide" Target="/ppt/slides/slide1.xml" Id="R7f44c5e35e1b49a5" /><Relationship Type="http://schemas.openxmlformats.org/officeDocument/2006/relationships/slide" Target="/ppt/slides/slide2.xml" Id="R49d03b0c29d54512" /><Relationship Type="http://schemas.openxmlformats.org/officeDocument/2006/relationships/slide" Target="/ppt/slides/slide3.xml" Id="Rf1bd9ebcc9d7414c" /><Relationship Type="http://schemas.openxmlformats.org/officeDocument/2006/relationships/slide" Target="/ppt/slides/slide4.xml" Id="Rd104bcfd73da408e" /><Relationship Type="http://schemas.openxmlformats.org/officeDocument/2006/relationships/slide" Target="/ppt/slides/slide5.xml" Id="R015a8b0f75f940dc" /><Relationship Type="http://schemas.openxmlformats.org/officeDocument/2006/relationships/slide" Target="/ppt/slides/slide6.xml" Id="R8479b5d628eb4235" /><Relationship Type="http://schemas.openxmlformats.org/officeDocument/2006/relationships/slide" Target="/ppt/slides/slide7.xml" Id="R003908ba7b2441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ba2594062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e8110779440e0" /><Relationship Type="http://schemas.openxmlformats.org/officeDocument/2006/relationships/theme" Target="/ppt/slideMasters/theme/theme1.xml" Id="Rc8548c5871ad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0e81107794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06c92857c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c613d592449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fd9936a61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1706e8d0e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78068733c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b356fe6394f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dd34e2ed6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MC.E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MC.E HOLDING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EILERTSEN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EILERTSEN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935 857 066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