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8bf3e5bbac4c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4a945c8db1481e"/>
  </p:sldMasterIdLst>
  <p:sldIdLst>
    <p:sldId xmlns:r="http://schemas.openxmlformats.org/officeDocument/2006/relationships" id="256" r:id="R0fddef3d213949b7"/>
    <p:sldId xmlns:r="http://schemas.openxmlformats.org/officeDocument/2006/relationships" id="257" r:id="R0e080cf9af834b1a"/>
    <p:sldId xmlns:r="http://schemas.openxmlformats.org/officeDocument/2006/relationships" id="258" r:id="R2a288ad3787d4f1b"/>
    <p:sldId xmlns:r="http://schemas.openxmlformats.org/officeDocument/2006/relationships" id="259" r:id="R7cfa8091ef0c4a28"/>
    <p:sldId xmlns:r="http://schemas.openxmlformats.org/officeDocument/2006/relationships" id="260" r:id="R5a512ea068fb45ac"/>
    <p:sldId xmlns:r="http://schemas.openxmlformats.org/officeDocument/2006/relationships" id="261" r:id="Rb477c9f67ae44b0f"/>
    <p:sldId xmlns:r="http://schemas.openxmlformats.org/officeDocument/2006/relationships" id="262" r:id="R974a4e85336d49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4a945c8db1481e" /><Relationship Type="http://schemas.openxmlformats.org/officeDocument/2006/relationships/slide" Target="/ppt/slides/slide1.xml" Id="R0fddef3d213949b7" /><Relationship Type="http://schemas.openxmlformats.org/officeDocument/2006/relationships/slide" Target="/ppt/slides/slide2.xml" Id="R0e080cf9af834b1a" /><Relationship Type="http://schemas.openxmlformats.org/officeDocument/2006/relationships/slide" Target="/ppt/slides/slide3.xml" Id="R2a288ad3787d4f1b" /><Relationship Type="http://schemas.openxmlformats.org/officeDocument/2006/relationships/slide" Target="/ppt/slides/slide4.xml" Id="R7cfa8091ef0c4a28" /><Relationship Type="http://schemas.openxmlformats.org/officeDocument/2006/relationships/slide" Target="/ppt/slides/slide5.xml" Id="R5a512ea068fb45ac" /><Relationship Type="http://schemas.openxmlformats.org/officeDocument/2006/relationships/slide" Target="/ppt/slides/slide6.xml" Id="Rb477c9f67ae44b0f" /><Relationship Type="http://schemas.openxmlformats.org/officeDocument/2006/relationships/slide" Target="/ppt/slides/slide7.xml" Id="R974a4e85336d49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ad569c7d9947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adb659c7145c7" /><Relationship Type="http://schemas.openxmlformats.org/officeDocument/2006/relationships/theme" Target="/ppt/slideMasters/theme/theme1.xml" Id="R9711fb413f5343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6adb659c7145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a0c11890f4b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58c84a6764c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e0e5cf6c246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6bef3609b47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1e0958b0f43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bd878014d49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70db872194d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SFG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SFG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304 053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−3 021 776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−2 241 634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56 707 093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87 679 411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COMMUNICATION AS  –  38,8 %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MOROZOV AS  –  38,8 %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GEMINI AS  –  22,5 %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Kullerød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gunnar.bjonness@torp-it.no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935 866 677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