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ba16b755d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b4d19e814427e"/>
  </p:sldMasterIdLst>
  <p:sldIdLst>
    <p:sldId xmlns:r="http://schemas.openxmlformats.org/officeDocument/2006/relationships" id="256" r:id="R1cebea51a2204328"/>
    <p:sldId xmlns:r="http://schemas.openxmlformats.org/officeDocument/2006/relationships" id="257" r:id="R20115bfddc904c4c"/>
    <p:sldId xmlns:r="http://schemas.openxmlformats.org/officeDocument/2006/relationships" id="258" r:id="R224843280d884a29"/>
    <p:sldId xmlns:r="http://schemas.openxmlformats.org/officeDocument/2006/relationships" id="259" r:id="R2016ce81f7b24f98"/>
    <p:sldId xmlns:r="http://schemas.openxmlformats.org/officeDocument/2006/relationships" id="260" r:id="R3c185635f8754a3c"/>
    <p:sldId xmlns:r="http://schemas.openxmlformats.org/officeDocument/2006/relationships" id="261" r:id="R0860f179bc074c19"/>
    <p:sldId xmlns:r="http://schemas.openxmlformats.org/officeDocument/2006/relationships" id="262" r:id="Reee13cbf2aa5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b4d19e814427e" /><Relationship Type="http://schemas.openxmlformats.org/officeDocument/2006/relationships/slide" Target="/ppt/slides/slide1.xml" Id="R1cebea51a2204328" /><Relationship Type="http://schemas.openxmlformats.org/officeDocument/2006/relationships/slide" Target="/ppt/slides/slide2.xml" Id="R20115bfddc904c4c" /><Relationship Type="http://schemas.openxmlformats.org/officeDocument/2006/relationships/slide" Target="/ppt/slides/slide3.xml" Id="R224843280d884a29" /><Relationship Type="http://schemas.openxmlformats.org/officeDocument/2006/relationships/slide" Target="/ppt/slides/slide4.xml" Id="R2016ce81f7b24f98" /><Relationship Type="http://schemas.openxmlformats.org/officeDocument/2006/relationships/slide" Target="/ppt/slides/slide5.xml" Id="R3c185635f8754a3c" /><Relationship Type="http://schemas.openxmlformats.org/officeDocument/2006/relationships/slide" Target="/ppt/slides/slide6.xml" Id="R0860f179bc074c19" /><Relationship Type="http://schemas.openxmlformats.org/officeDocument/2006/relationships/slide" Target="/ppt/slides/slide7.xml" Id="Reee13cbf2aa5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4e1bdc8aa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30954a4f49e5" /><Relationship Type="http://schemas.openxmlformats.org/officeDocument/2006/relationships/theme" Target="/ppt/slideMasters/theme/theme1.xml" Id="R31906bfd2d10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130954a4f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07d1105b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5ae71db3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f1bc47be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18696582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bc0ceba50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8cd81fa40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8be565601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OG OMEGA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