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f7ba1047a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5ad8d867c4e4a"/>
  </p:sldMasterIdLst>
  <p:sldIdLst>
    <p:sldId xmlns:r="http://schemas.openxmlformats.org/officeDocument/2006/relationships" id="256" r:id="Rc754178df0034b53"/>
    <p:sldId xmlns:r="http://schemas.openxmlformats.org/officeDocument/2006/relationships" id="257" r:id="Rc930f503fa34433b"/>
    <p:sldId xmlns:r="http://schemas.openxmlformats.org/officeDocument/2006/relationships" id="258" r:id="R01c11e9638184e2e"/>
    <p:sldId xmlns:r="http://schemas.openxmlformats.org/officeDocument/2006/relationships" id="259" r:id="R46ade3b6c6fb4bb2"/>
    <p:sldId xmlns:r="http://schemas.openxmlformats.org/officeDocument/2006/relationships" id="260" r:id="R3a7e1f2d980e4bb4"/>
    <p:sldId xmlns:r="http://schemas.openxmlformats.org/officeDocument/2006/relationships" id="261" r:id="Rce3aaf2632c7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5ad8d867c4e4a" /><Relationship Type="http://schemas.openxmlformats.org/officeDocument/2006/relationships/slide" Target="/ppt/slides/slide1.xml" Id="Rc754178df0034b53" /><Relationship Type="http://schemas.openxmlformats.org/officeDocument/2006/relationships/slide" Target="/ppt/slides/slide2.xml" Id="Rc930f503fa34433b" /><Relationship Type="http://schemas.openxmlformats.org/officeDocument/2006/relationships/slide" Target="/ppt/slides/slide3.xml" Id="R01c11e9638184e2e" /><Relationship Type="http://schemas.openxmlformats.org/officeDocument/2006/relationships/slide" Target="/ppt/slides/slide4.xml" Id="R46ade3b6c6fb4bb2" /><Relationship Type="http://schemas.openxmlformats.org/officeDocument/2006/relationships/slide" Target="/ppt/slides/slide5.xml" Id="R3a7e1f2d980e4bb4" /><Relationship Type="http://schemas.openxmlformats.org/officeDocument/2006/relationships/slide" Target="/ppt/slides/slide6.xml" Id="Rce3aaf2632c7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1646ce119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99f1902547f2" /><Relationship Type="http://schemas.openxmlformats.org/officeDocument/2006/relationships/theme" Target="/ppt/slideMasters/theme/theme1.xml" Id="R34fedc451231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799f19025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99180e9c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7ffab379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2c514df6b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1a809992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c82bbbd1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0f7c0a013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OG OMEGA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OG OMEGA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MARTIN STUESTØL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SLEIRE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INVEST AS</a:t>
            </a:r>
          </a:p>
        </p:txBody>
      </p:sp>
    </p:spTree>
  </p:cSld>
  <p:clrMapOvr>
    <a:masterClrMapping xmlns:a="http://schemas.openxmlformats.org/drawingml/2006/main"/>
  </p:clrMapOvr>
</p:sld>
</file>