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41b6366f0843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d3477b2211425e"/>
  </p:sldMasterIdLst>
  <p:sldIdLst>
    <p:sldId xmlns:r="http://schemas.openxmlformats.org/officeDocument/2006/relationships" id="256" r:id="Rbac0ee2006074ece"/>
    <p:sldId xmlns:r="http://schemas.openxmlformats.org/officeDocument/2006/relationships" id="257" r:id="Ra1d8e55bed584b17"/>
    <p:sldId xmlns:r="http://schemas.openxmlformats.org/officeDocument/2006/relationships" id="258" r:id="Re86b8d627e254e18"/>
    <p:sldId xmlns:r="http://schemas.openxmlformats.org/officeDocument/2006/relationships" id="259" r:id="R4f092d354ef64b60"/>
    <p:sldId xmlns:r="http://schemas.openxmlformats.org/officeDocument/2006/relationships" id="260" r:id="Rd8c719ead4424237"/>
    <p:sldId xmlns:r="http://schemas.openxmlformats.org/officeDocument/2006/relationships" id="261" r:id="R9f81705580f24d40"/>
    <p:sldId xmlns:r="http://schemas.openxmlformats.org/officeDocument/2006/relationships" id="262" r:id="R49b293daa72643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d3477b2211425e" /><Relationship Type="http://schemas.openxmlformats.org/officeDocument/2006/relationships/slide" Target="/ppt/slides/slide1.xml" Id="Rbac0ee2006074ece" /><Relationship Type="http://schemas.openxmlformats.org/officeDocument/2006/relationships/slide" Target="/ppt/slides/slide2.xml" Id="Ra1d8e55bed584b17" /><Relationship Type="http://schemas.openxmlformats.org/officeDocument/2006/relationships/slide" Target="/ppt/slides/slide3.xml" Id="Re86b8d627e254e18" /><Relationship Type="http://schemas.openxmlformats.org/officeDocument/2006/relationships/slide" Target="/ppt/slides/slide4.xml" Id="R4f092d354ef64b60" /><Relationship Type="http://schemas.openxmlformats.org/officeDocument/2006/relationships/slide" Target="/ppt/slides/slide5.xml" Id="Rd8c719ead4424237" /><Relationship Type="http://schemas.openxmlformats.org/officeDocument/2006/relationships/slide" Target="/ppt/slides/slide6.xml" Id="R9f81705580f24d40" /><Relationship Type="http://schemas.openxmlformats.org/officeDocument/2006/relationships/slide" Target="/ppt/slides/slide7.xml" Id="R49b293daa72643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6503cd095f40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f0aac435f45c7" /><Relationship Type="http://schemas.openxmlformats.org/officeDocument/2006/relationships/theme" Target="/ppt/slideMasters/theme/theme1.xml" Id="Rf923730bc1624b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df0aac435f45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6f80ed62e4b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1c349f29747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641c823e641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b5020d8864e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45c3b65cf4a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65568136448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e272f86a64e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TINIUS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TINIUS MEDIA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8 196 751 802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8 130 030 789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8 230 928 272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TINIUS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935 917 131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TINIUS MEDIA AS</a:t>
            </a:r>
          </a:p>
        </p:txBody>
      </p:sp>
    </p:spTree>
  </p:cSld>
  <p:clrMapOvr>
    <a:masterClrMapping xmlns:a="http://schemas.openxmlformats.org/drawingml/2006/main"/>
  </p:clrMapOvr>
</p:sld>
</file>