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a93abfcf334a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4755037d53494f"/>
  </p:sldMasterIdLst>
  <p:sldIdLst>
    <p:sldId xmlns:r="http://schemas.openxmlformats.org/officeDocument/2006/relationships" id="256" r:id="R5e57d7f5c35f4fca"/>
    <p:sldId xmlns:r="http://schemas.openxmlformats.org/officeDocument/2006/relationships" id="257" r:id="R0601a64b18e24ac3"/>
    <p:sldId xmlns:r="http://schemas.openxmlformats.org/officeDocument/2006/relationships" id="258" r:id="Ra23902314ed74462"/>
    <p:sldId xmlns:r="http://schemas.openxmlformats.org/officeDocument/2006/relationships" id="259" r:id="Rc426a896ba1542da"/>
    <p:sldId xmlns:r="http://schemas.openxmlformats.org/officeDocument/2006/relationships" id="260" r:id="R914e108d002a411e"/>
    <p:sldId xmlns:r="http://schemas.openxmlformats.org/officeDocument/2006/relationships" id="261" r:id="R1731fb67bcb841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4755037d53494f" /><Relationship Type="http://schemas.openxmlformats.org/officeDocument/2006/relationships/slide" Target="/ppt/slides/slide1.xml" Id="R5e57d7f5c35f4fca" /><Relationship Type="http://schemas.openxmlformats.org/officeDocument/2006/relationships/slide" Target="/ppt/slides/slide2.xml" Id="R0601a64b18e24ac3" /><Relationship Type="http://schemas.openxmlformats.org/officeDocument/2006/relationships/slide" Target="/ppt/slides/slide3.xml" Id="Ra23902314ed74462" /><Relationship Type="http://schemas.openxmlformats.org/officeDocument/2006/relationships/slide" Target="/ppt/slides/slide4.xml" Id="Rc426a896ba1542da" /><Relationship Type="http://schemas.openxmlformats.org/officeDocument/2006/relationships/slide" Target="/ppt/slides/slide5.xml" Id="R914e108d002a411e" /><Relationship Type="http://schemas.openxmlformats.org/officeDocument/2006/relationships/slide" Target="/ppt/slides/slide6.xml" Id="R1731fb67bcb841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2d7d9cece43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b81d4f1e64fab" /><Relationship Type="http://schemas.openxmlformats.org/officeDocument/2006/relationships/theme" Target="/ppt/slideMasters/theme/theme1.xml" Id="R94f5e98c59ea4a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4b81d4f1e64f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a6a217b0240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07b74cb6043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73c4bb44b4e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d319bea7a44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0ffcf950841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48c0374504e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TFO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TFO REVISJON &amp; RÅDGIVNING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603 113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523 982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410 135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433 635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Mekvorpvegen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935 953 103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