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f2926a76e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f2ce773724c52"/>
  </p:sldMasterIdLst>
  <p:sldIdLst>
    <p:sldId xmlns:r="http://schemas.openxmlformats.org/officeDocument/2006/relationships" id="256" r:id="R77a8c8e731bb4524"/>
    <p:sldId xmlns:r="http://schemas.openxmlformats.org/officeDocument/2006/relationships" id="257" r:id="R2c700958075649fb"/>
    <p:sldId xmlns:r="http://schemas.openxmlformats.org/officeDocument/2006/relationships" id="258" r:id="Rdf412b1b58a945cf"/>
    <p:sldId xmlns:r="http://schemas.openxmlformats.org/officeDocument/2006/relationships" id="259" r:id="Rd1a140de9a584130"/>
    <p:sldId xmlns:r="http://schemas.openxmlformats.org/officeDocument/2006/relationships" id="260" r:id="R0d4de938028540f4"/>
    <p:sldId xmlns:r="http://schemas.openxmlformats.org/officeDocument/2006/relationships" id="261" r:id="R6918cf2f22194991"/>
    <p:sldId xmlns:r="http://schemas.openxmlformats.org/officeDocument/2006/relationships" id="262" r:id="R062bbed354c344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f2ce773724c52" /><Relationship Type="http://schemas.openxmlformats.org/officeDocument/2006/relationships/slide" Target="/ppt/slides/slide1.xml" Id="R77a8c8e731bb4524" /><Relationship Type="http://schemas.openxmlformats.org/officeDocument/2006/relationships/slide" Target="/ppt/slides/slide2.xml" Id="R2c700958075649fb" /><Relationship Type="http://schemas.openxmlformats.org/officeDocument/2006/relationships/slide" Target="/ppt/slides/slide3.xml" Id="Rdf412b1b58a945cf" /><Relationship Type="http://schemas.openxmlformats.org/officeDocument/2006/relationships/slide" Target="/ppt/slides/slide4.xml" Id="Rd1a140de9a584130" /><Relationship Type="http://schemas.openxmlformats.org/officeDocument/2006/relationships/slide" Target="/ppt/slides/slide5.xml" Id="R0d4de938028540f4" /><Relationship Type="http://schemas.openxmlformats.org/officeDocument/2006/relationships/slide" Target="/ppt/slides/slide6.xml" Id="R6918cf2f22194991" /><Relationship Type="http://schemas.openxmlformats.org/officeDocument/2006/relationships/slide" Target="/ppt/slides/slide7.xml" Id="R062bbed354c344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84506477343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2a55caaee4257" /><Relationship Type="http://schemas.openxmlformats.org/officeDocument/2006/relationships/theme" Target="/ppt/slideMasters/theme/theme1.xml" Id="Rfc37718ea3bb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b2a55caaee42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dfbb1fd8a4d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c26af5002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e1b6566594b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40de08160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6ce1696cd4c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c43181ced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4d0df55fe48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KHMH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KHMH HOLDING AS ble etablert [år] og holder til i Sandsli.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EINAR FALCH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Kim Einar Falch, Gosen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5253 Sandsli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936 029 264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KHMH HOLDING AS</a:t>
            </a:r>
          </a:p>
        </p:txBody>
      </p:sp>
    </p:spTree>
  </p:cSld>
  <p:clrMapOvr>
    <a:masterClrMapping xmlns:a="http://schemas.openxmlformats.org/drawingml/2006/main"/>
  </p:clrMapOvr>
</p:sld>
</file>