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0d921fb8f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4d901be60482a"/>
  </p:sldMasterIdLst>
  <p:sldIdLst>
    <p:sldId xmlns:r="http://schemas.openxmlformats.org/officeDocument/2006/relationships" id="256" r:id="Rb3a3c7f73fd8464c"/>
    <p:sldId xmlns:r="http://schemas.openxmlformats.org/officeDocument/2006/relationships" id="257" r:id="Re921c5c2a9ba4437"/>
    <p:sldId xmlns:r="http://schemas.openxmlformats.org/officeDocument/2006/relationships" id="258" r:id="Radec8ff8482b481c"/>
    <p:sldId xmlns:r="http://schemas.openxmlformats.org/officeDocument/2006/relationships" id="259" r:id="R1c581108a67e4aeb"/>
    <p:sldId xmlns:r="http://schemas.openxmlformats.org/officeDocument/2006/relationships" id="260" r:id="Re90ecc143c8442ab"/>
    <p:sldId xmlns:r="http://schemas.openxmlformats.org/officeDocument/2006/relationships" id="261" r:id="R748fe6ae7b774933"/>
    <p:sldId xmlns:r="http://schemas.openxmlformats.org/officeDocument/2006/relationships" id="262" r:id="R3aa561138152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4d901be60482a" /><Relationship Type="http://schemas.openxmlformats.org/officeDocument/2006/relationships/slide" Target="/ppt/slides/slide1.xml" Id="Rb3a3c7f73fd8464c" /><Relationship Type="http://schemas.openxmlformats.org/officeDocument/2006/relationships/slide" Target="/ppt/slides/slide2.xml" Id="Re921c5c2a9ba4437" /><Relationship Type="http://schemas.openxmlformats.org/officeDocument/2006/relationships/slide" Target="/ppt/slides/slide3.xml" Id="Radec8ff8482b481c" /><Relationship Type="http://schemas.openxmlformats.org/officeDocument/2006/relationships/slide" Target="/ppt/slides/slide4.xml" Id="R1c581108a67e4aeb" /><Relationship Type="http://schemas.openxmlformats.org/officeDocument/2006/relationships/slide" Target="/ppt/slides/slide5.xml" Id="Re90ecc143c8442ab" /><Relationship Type="http://schemas.openxmlformats.org/officeDocument/2006/relationships/slide" Target="/ppt/slides/slide6.xml" Id="R748fe6ae7b774933" /><Relationship Type="http://schemas.openxmlformats.org/officeDocument/2006/relationships/slide" Target="/ppt/slides/slide7.xml" Id="R3aa561138152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d77745a0f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c7bf89c64e96" /><Relationship Type="http://schemas.openxmlformats.org/officeDocument/2006/relationships/theme" Target="/ppt/slideMasters/theme/theme1.xml" Id="Re2aca57839c6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6c7bf89c6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1bbf5cd2c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5351454ab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fda275e0f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4e2d92c06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9a8ce9600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9c9da59ec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24037d9cb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NORNES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NORNES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GUNNAR NORNES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Gunnar Nornes, Fanahammeren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