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0cd792e19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c2fd5d82640d6"/>
  </p:sldMasterIdLst>
  <p:sldIdLst>
    <p:sldId xmlns:r="http://schemas.openxmlformats.org/officeDocument/2006/relationships" id="256" r:id="R7f4b565a0a1e42ea"/>
    <p:sldId xmlns:r="http://schemas.openxmlformats.org/officeDocument/2006/relationships" id="257" r:id="R34e2f791cf674b64"/>
    <p:sldId xmlns:r="http://schemas.openxmlformats.org/officeDocument/2006/relationships" id="258" r:id="R845c52292d4148fe"/>
    <p:sldId xmlns:r="http://schemas.openxmlformats.org/officeDocument/2006/relationships" id="259" r:id="R5bf92debf64d49b9"/>
    <p:sldId xmlns:r="http://schemas.openxmlformats.org/officeDocument/2006/relationships" id="260" r:id="Rf2faaf03e5484824"/>
    <p:sldId xmlns:r="http://schemas.openxmlformats.org/officeDocument/2006/relationships" id="261" r:id="R3b87185f8389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c2fd5d82640d6" /><Relationship Type="http://schemas.openxmlformats.org/officeDocument/2006/relationships/slide" Target="/ppt/slides/slide1.xml" Id="R7f4b565a0a1e42ea" /><Relationship Type="http://schemas.openxmlformats.org/officeDocument/2006/relationships/slide" Target="/ppt/slides/slide2.xml" Id="R34e2f791cf674b64" /><Relationship Type="http://schemas.openxmlformats.org/officeDocument/2006/relationships/slide" Target="/ppt/slides/slide3.xml" Id="R845c52292d4148fe" /><Relationship Type="http://schemas.openxmlformats.org/officeDocument/2006/relationships/slide" Target="/ppt/slides/slide4.xml" Id="R5bf92debf64d49b9" /><Relationship Type="http://schemas.openxmlformats.org/officeDocument/2006/relationships/slide" Target="/ppt/slides/slide5.xml" Id="Rf2faaf03e5484824" /><Relationship Type="http://schemas.openxmlformats.org/officeDocument/2006/relationships/slide" Target="/ppt/slides/slide6.xml" Id="R3b87185f8389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e993df718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8b6601b364db3" /><Relationship Type="http://schemas.openxmlformats.org/officeDocument/2006/relationships/theme" Target="/ppt/slideMasters/theme/theme1.xml" Id="R40cd7dc5add3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8b6601b36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a14c069247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13dc5bec6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42f7f8f69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7a60ded26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e66baa8f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8a527edbb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REGNSKAPSSENTRALEN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REGNSKAPSSENTRALEN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24 924 198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8 225 614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1530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