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e65c1f29b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a7a32fed74b91"/>
  </p:sldMasterIdLst>
  <p:sldIdLst>
    <p:sldId xmlns:r="http://schemas.openxmlformats.org/officeDocument/2006/relationships" id="256" r:id="R7948bd971f524313"/>
    <p:sldId xmlns:r="http://schemas.openxmlformats.org/officeDocument/2006/relationships" id="257" r:id="Ra141db3e718a47ca"/>
    <p:sldId xmlns:r="http://schemas.openxmlformats.org/officeDocument/2006/relationships" id="258" r:id="R5c2266930b6e4ab2"/>
    <p:sldId xmlns:r="http://schemas.openxmlformats.org/officeDocument/2006/relationships" id="259" r:id="R810db79994604499"/>
    <p:sldId xmlns:r="http://schemas.openxmlformats.org/officeDocument/2006/relationships" id="260" r:id="R3fe3a88298b24338"/>
    <p:sldId xmlns:r="http://schemas.openxmlformats.org/officeDocument/2006/relationships" id="261" r:id="Rff687b1d26bf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a7a32fed74b91" /><Relationship Type="http://schemas.openxmlformats.org/officeDocument/2006/relationships/slide" Target="/ppt/slides/slide1.xml" Id="R7948bd971f524313" /><Relationship Type="http://schemas.openxmlformats.org/officeDocument/2006/relationships/slide" Target="/ppt/slides/slide2.xml" Id="Ra141db3e718a47ca" /><Relationship Type="http://schemas.openxmlformats.org/officeDocument/2006/relationships/slide" Target="/ppt/slides/slide3.xml" Id="R5c2266930b6e4ab2" /><Relationship Type="http://schemas.openxmlformats.org/officeDocument/2006/relationships/slide" Target="/ppt/slides/slide4.xml" Id="R810db79994604499" /><Relationship Type="http://schemas.openxmlformats.org/officeDocument/2006/relationships/slide" Target="/ppt/slides/slide5.xml" Id="R3fe3a88298b24338" /><Relationship Type="http://schemas.openxmlformats.org/officeDocument/2006/relationships/slide" Target="/ppt/slides/slide6.xml" Id="Rff687b1d26bf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5290ee448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5e833c9b44f2" /><Relationship Type="http://schemas.openxmlformats.org/officeDocument/2006/relationships/theme" Target="/ppt/slideMasters/theme/theme1.xml" Id="R1bbd69f47502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b5e833c9b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614940602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6bd95caf1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ac853530d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b692b026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188d7c38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c9e7aef0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