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ede5c661a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20616dbb046d7"/>
  </p:sldMasterIdLst>
  <p:sldIdLst>
    <p:sldId xmlns:r="http://schemas.openxmlformats.org/officeDocument/2006/relationships" id="256" r:id="R55ce7d57aa3f463c"/>
    <p:sldId xmlns:r="http://schemas.openxmlformats.org/officeDocument/2006/relationships" id="257" r:id="R3850fe2cde9a4ab9"/>
    <p:sldId xmlns:r="http://schemas.openxmlformats.org/officeDocument/2006/relationships" id="258" r:id="Rbc03d0b127a14996"/>
    <p:sldId xmlns:r="http://schemas.openxmlformats.org/officeDocument/2006/relationships" id="259" r:id="R538f08f4b3a44695"/>
    <p:sldId xmlns:r="http://schemas.openxmlformats.org/officeDocument/2006/relationships" id="260" r:id="R524245d8741c4fbb"/>
    <p:sldId xmlns:r="http://schemas.openxmlformats.org/officeDocument/2006/relationships" id="261" r:id="Reb148b20292f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20616dbb046d7" /><Relationship Type="http://schemas.openxmlformats.org/officeDocument/2006/relationships/slide" Target="/ppt/slides/slide1.xml" Id="R55ce7d57aa3f463c" /><Relationship Type="http://schemas.openxmlformats.org/officeDocument/2006/relationships/slide" Target="/ppt/slides/slide2.xml" Id="R3850fe2cde9a4ab9" /><Relationship Type="http://schemas.openxmlformats.org/officeDocument/2006/relationships/slide" Target="/ppt/slides/slide3.xml" Id="Rbc03d0b127a14996" /><Relationship Type="http://schemas.openxmlformats.org/officeDocument/2006/relationships/slide" Target="/ppt/slides/slide4.xml" Id="R538f08f4b3a44695" /><Relationship Type="http://schemas.openxmlformats.org/officeDocument/2006/relationships/slide" Target="/ppt/slides/slide5.xml" Id="R524245d8741c4fbb" /><Relationship Type="http://schemas.openxmlformats.org/officeDocument/2006/relationships/slide" Target="/ppt/slides/slide6.xml" Id="Reb148b20292f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a56bd760349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1228af80e4d5a" /><Relationship Type="http://schemas.openxmlformats.org/officeDocument/2006/relationships/theme" Target="/ppt/slideMasters/theme/theme1.xml" Id="R4033f99d4172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1228af80e4d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0e258ea81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c0a0bc84b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64ce2640946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b7f733f11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e5abe4949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409406f7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 &amp; FOSSAN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&amp; FOSSAN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23 224 360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2 673 873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8 755 476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936 072 550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 &amp; FOSSAN AS</a:t>
            </a:r>
          </a:p>
        </p:txBody>
      </p:sp>
    </p:spTree>
  </p:cSld>
  <p:clrMapOvr>
    <a:masterClrMapping xmlns:a="http://schemas.openxmlformats.org/drawingml/2006/main"/>
  </p:clrMapOvr>
</p:sld>
</file>