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c7dd53dd44c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c17c6cae94ccf"/>
  </p:sldMasterIdLst>
  <p:sldIdLst>
    <p:sldId xmlns:r="http://schemas.openxmlformats.org/officeDocument/2006/relationships" id="256" r:id="Rfb4ebd925ec345e8"/>
    <p:sldId xmlns:r="http://schemas.openxmlformats.org/officeDocument/2006/relationships" id="257" r:id="R3423787e31634484"/>
    <p:sldId xmlns:r="http://schemas.openxmlformats.org/officeDocument/2006/relationships" id="258" r:id="R370c01c8202f40ad"/>
    <p:sldId xmlns:r="http://schemas.openxmlformats.org/officeDocument/2006/relationships" id="259" r:id="Rb12a9b6078414196"/>
    <p:sldId xmlns:r="http://schemas.openxmlformats.org/officeDocument/2006/relationships" id="260" r:id="Ra7a8ffbdfdcd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c17c6cae94ccf" /><Relationship Type="http://schemas.openxmlformats.org/officeDocument/2006/relationships/slide" Target="/ppt/slides/slide1.xml" Id="Rfb4ebd925ec345e8" /><Relationship Type="http://schemas.openxmlformats.org/officeDocument/2006/relationships/slide" Target="/ppt/slides/slide2.xml" Id="R3423787e31634484" /><Relationship Type="http://schemas.openxmlformats.org/officeDocument/2006/relationships/slide" Target="/ppt/slides/slide3.xml" Id="R370c01c8202f40ad" /><Relationship Type="http://schemas.openxmlformats.org/officeDocument/2006/relationships/slide" Target="/ppt/slides/slide4.xml" Id="Rb12a9b6078414196" /><Relationship Type="http://schemas.openxmlformats.org/officeDocument/2006/relationships/slide" Target="/ppt/slides/slide5.xml" Id="Ra7a8ffbdfdcd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5d06274a14c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ea6c6c8174db2" /><Relationship Type="http://schemas.openxmlformats.org/officeDocument/2006/relationships/theme" Target="/ppt/slideMasters/theme/theme1.xml" Id="R15882f0a4033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4ea6c6c817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4800b2a9b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fcab73ba2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64087463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0d76d34ec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f87f30f234e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UTBYTTE -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UTBYTTE -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UTBYTTE - VERDIPAPIRFOND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UTBYTTE -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UTBYTTE -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UTBYTTE -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936 102 751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UTBYTTE - VERDIPAPIRFOND</a:t>
            </a:r>
          </a:p>
        </p:txBody>
      </p:sp>
    </p:spTree>
  </p:cSld>
  <p:clrMapOvr>
    <a:masterClrMapping xmlns:a="http://schemas.openxmlformats.org/drawingml/2006/main"/>
  </p:clrMapOvr>
</p:sld>
</file>