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10470a1d7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124969b444115"/>
  </p:sldMasterIdLst>
  <p:sldIdLst>
    <p:sldId xmlns:r="http://schemas.openxmlformats.org/officeDocument/2006/relationships" id="256" r:id="Rb5ef8bcea3ea441b"/>
    <p:sldId xmlns:r="http://schemas.openxmlformats.org/officeDocument/2006/relationships" id="257" r:id="R13c7d3b1d76641e4"/>
    <p:sldId xmlns:r="http://schemas.openxmlformats.org/officeDocument/2006/relationships" id="258" r:id="Rbbc858dc9f1746c7"/>
    <p:sldId xmlns:r="http://schemas.openxmlformats.org/officeDocument/2006/relationships" id="259" r:id="R8a82ab27fe0e4904"/>
    <p:sldId xmlns:r="http://schemas.openxmlformats.org/officeDocument/2006/relationships" id="260" r:id="Rd6f4e4885b82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124969b444115" /><Relationship Type="http://schemas.openxmlformats.org/officeDocument/2006/relationships/slide" Target="/ppt/slides/slide1.xml" Id="Rb5ef8bcea3ea441b" /><Relationship Type="http://schemas.openxmlformats.org/officeDocument/2006/relationships/slide" Target="/ppt/slides/slide2.xml" Id="R13c7d3b1d76641e4" /><Relationship Type="http://schemas.openxmlformats.org/officeDocument/2006/relationships/slide" Target="/ppt/slides/slide3.xml" Id="Rbbc858dc9f1746c7" /><Relationship Type="http://schemas.openxmlformats.org/officeDocument/2006/relationships/slide" Target="/ppt/slides/slide4.xml" Id="R8a82ab27fe0e4904" /><Relationship Type="http://schemas.openxmlformats.org/officeDocument/2006/relationships/slide" Target="/ppt/slides/slide5.xml" Id="Rd6f4e4885b82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957ffc3c7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e8b2e3bd4230" /><Relationship Type="http://schemas.openxmlformats.org/officeDocument/2006/relationships/theme" Target="/ppt/slideMasters/theme/theme1.xml" Id="R35e0a521a554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5e8b2e3bd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78271df6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32cb5233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7ad801a4c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1f8fd63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01f9f363e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