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3f827053d842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efff344f9749b8"/>
  </p:sldMasterIdLst>
  <p:sldIdLst>
    <p:sldId xmlns:r="http://schemas.openxmlformats.org/officeDocument/2006/relationships" id="256" r:id="R0962b6ebfc7e49c3"/>
    <p:sldId xmlns:r="http://schemas.openxmlformats.org/officeDocument/2006/relationships" id="257" r:id="R012d1d884cd14b75"/>
    <p:sldId xmlns:r="http://schemas.openxmlformats.org/officeDocument/2006/relationships" id="258" r:id="R4782898eb91a4cea"/>
    <p:sldId xmlns:r="http://schemas.openxmlformats.org/officeDocument/2006/relationships" id="259" r:id="R118eecfc990d4310"/>
    <p:sldId xmlns:r="http://schemas.openxmlformats.org/officeDocument/2006/relationships" id="260" r:id="Reaea528d7ffa4a4f"/>
    <p:sldId xmlns:r="http://schemas.openxmlformats.org/officeDocument/2006/relationships" id="261" r:id="R669017fd013042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efff344f9749b8" /><Relationship Type="http://schemas.openxmlformats.org/officeDocument/2006/relationships/slide" Target="/ppt/slides/slide1.xml" Id="R0962b6ebfc7e49c3" /><Relationship Type="http://schemas.openxmlformats.org/officeDocument/2006/relationships/slide" Target="/ppt/slides/slide2.xml" Id="R012d1d884cd14b75" /><Relationship Type="http://schemas.openxmlformats.org/officeDocument/2006/relationships/slide" Target="/ppt/slides/slide3.xml" Id="R4782898eb91a4cea" /><Relationship Type="http://schemas.openxmlformats.org/officeDocument/2006/relationships/slide" Target="/ppt/slides/slide4.xml" Id="R118eecfc990d4310" /><Relationship Type="http://schemas.openxmlformats.org/officeDocument/2006/relationships/slide" Target="/ppt/slides/slide5.xml" Id="Reaea528d7ffa4a4f" /><Relationship Type="http://schemas.openxmlformats.org/officeDocument/2006/relationships/slide" Target="/ppt/slides/slide6.xml" Id="R669017fd013042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2f696cab0243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563d3849b47d4" /><Relationship Type="http://schemas.openxmlformats.org/officeDocument/2006/relationships/theme" Target="/ppt/slideMasters/theme/theme1.xml" Id="Ra912eaa882f94b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0563d3849b47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ac1833edc46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63ef4050a4c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26fccbe574d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a2ab2260843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b7ade395143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efc6e71d84d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FRALY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FRALY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FRALY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FRALY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FRALY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FRALY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GUSTAF ASPELIN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FRALY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Fru Kroghs brygge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gustaf.aspelin@artel.no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936 106 676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FRALY AS</a:t>
            </a:r>
          </a:p>
        </p:txBody>
      </p:sp>
    </p:spTree>
  </p:cSld>
  <p:clrMapOvr>
    <a:masterClrMapping xmlns:a="http://schemas.openxmlformats.org/drawingml/2006/main"/>
  </p:clrMapOvr>
</p:sld>
</file>