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50931065a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298dd30ae4e99"/>
  </p:sldMasterIdLst>
  <p:sldIdLst>
    <p:sldId xmlns:r="http://schemas.openxmlformats.org/officeDocument/2006/relationships" id="256" r:id="Rce351cc94b534ab8"/>
    <p:sldId xmlns:r="http://schemas.openxmlformats.org/officeDocument/2006/relationships" id="257" r:id="Rf4a36e0a297f4159"/>
    <p:sldId xmlns:r="http://schemas.openxmlformats.org/officeDocument/2006/relationships" id="258" r:id="Rbc937d6ae59f4643"/>
    <p:sldId xmlns:r="http://schemas.openxmlformats.org/officeDocument/2006/relationships" id="259" r:id="Raecb7f8d385744d0"/>
    <p:sldId xmlns:r="http://schemas.openxmlformats.org/officeDocument/2006/relationships" id="260" r:id="Rcda9985e102b45a3"/>
    <p:sldId xmlns:r="http://schemas.openxmlformats.org/officeDocument/2006/relationships" id="261" r:id="R7add4b8c2bbc4489"/>
    <p:sldId xmlns:r="http://schemas.openxmlformats.org/officeDocument/2006/relationships" id="262" r:id="Rb5b93384df56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298dd30ae4e99" /><Relationship Type="http://schemas.openxmlformats.org/officeDocument/2006/relationships/slide" Target="/ppt/slides/slide1.xml" Id="Rce351cc94b534ab8" /><Relationship Type="http://schemas.openxmlformats.org/officeDocument/2006/relationships/slide" Target="/ppt/slides/slide2.xml" Id="Rf4a36e0a297f4159" /><Relationship Type="http://schemas.openxmlformats.org/officeDocument/2006/relationships/slide" Target="/ppt/slides/slide3.xml" Id="Rbc937d6ae59f4643" /><Relationship Type="http://schemas.openxmlformats.org/officeDocument/2006/relationships/slide" Target="/ppt/slides/slide4.xml" Id="Raecb7f8d385744d0" /><Relationship Type="http://schemas.openxmlformats.org/officeDocument/2006/relationships/slide" Target="/ppt/slides/slide5.xml" Id="Rcda9985e102b45a3" /><Relationship Type="http://schemas.openxmlformats.org/officeDocument/2006/relationships/slide" Target="/ppt/slides/slide6.xml" Id="R7add4b8c2bbc4489" /><Relationship Type="http://schemas.openxmlformats.org/officeDocument/2006/relationships/slide" Target="/ppt/slides/slide7.xml" Id="Rb5b93384df56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03b7b0407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3117dbb1460d" /><Relationship Type="http://schemas.openxmlformats.org/officeDocument/2006/relationships/theme" Target="/ppt/slideMasters/theme/theme1.xml" Id="Rfddcc3f21382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e3117dbb1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5dce4cc2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b82535e8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33425e22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158d7689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e8d47475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7cc35d08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401d3ea2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SIGMA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33 672 174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OLAV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936 116 337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