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87154129464e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f90d772b3e4498"/>
  </p:sldMasterIdLst>
  <p:sldIdLst>
    <p:sldId xmlns:r="http://schemas.openxmlformats.org/officeDocument/2006/relationships" id="256" r:id="R10b903982be84219"/>
    <p:sldId xmlns:r="http://schemas.openxmlformats.org/officeDocument/2006/relationships" id="257" r:id="R22ace60e71854651"/>
    <p:sldId xmlns:r="http://schemas.openxmlformats.org/officeDocument/2006/relationships" id="258" r:id="R225e3fdde8c540ce"/>
    <p:sldId xmlns:r="http://schemas.openxmlformats.org/officeDocument/2006/relationships" id="259" r:id="Raeee890b4db04258"/>
    <p:sldId xmlns:r="http://schemas.openxmlformats.org/officeDocument/2006/relationships" id="260" r:id="R34baaf8189834d14"/>
    <p:sldId xmlns:r="http://schemas.openxmlformats.org/officeDocument/2006/relationships" id="261" r:id="R473093c0538346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90d772b3e4498" /><Relationship Type="http://schemas.openxmlformats.org/officeDocument/2006/relationships/slide" Target="/ppt/slides/slide1.xml" Id="R10b903982be84219" /><Relationship Type="http://schemas.openxmlformats.org/officeDocument/2006/relationships/slide" Target="/ppt/slides/slide2.xml" Id="R22ace60e71854651" /><Relationship Type="http://schemas.openxmlformats.org/officeDocument/2006/relationships/slide" Target="/ppt/slides/slide3.xml" Id="R225e3fdde8c540ce" /><Relationship Type="http://schemas.openxmlformats.org/officeDocument/2006/relationships/slide" Target="/ppt/slides/slide4.xml" Id="Raeee890b4db04258" /><Relationship Type="http://schemas.openxmlformats.org/officeDocument/2006/relationships/slide" Target="/ppt/slides/slide5.xml" Id="R34baaf8189834d14" /><Relationship Type="http://schemas.openxmlformats.org/officeDocument/2006/relationships/slide" Target="/ppt/slides/slide6.xml" Id="R473093c0538346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1a1cac4934c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5875e41864139" /><Relationship Type="http://schemas.openxmlformats.org/officeDocument/2006/relationships/theme" Target="/ppt/slideMasters/theme/theme1.xml" Id="R313b9a73725341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45875e418641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12ca4cc0d41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12ec908b643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3cc92415942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57b149c6849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32462561f4e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50b2d457441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WARBO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WARBO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1 697 808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−1 310 597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−8 116 835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555 484 897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797 951 904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Vakåsveien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936 164 781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