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6531fb16fe49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e81ed649e4fea"/>
  </p:sldMasterIdLst>
  <p:sldIdLst>
    <p:sldId xmlns:r="http://schemas.openxmlformats.org/officeDocument/2006/relationships" id="256" r:id="R36e9a15304134563"/>
    <p:sldId xmlns:r="http://schemas.openxmlformats.org/officeDocument/2006/relationships" id="257" r:id="Ra778156e28b9421e"/>
    <p:sldId xmlns:r="http://schemas.openxmlformats.org/officeDocument/2006/relationships" id="258" r:id="R03dce8ffe029437e"/>
    <p:sldId xmlns:r="http://schemas.openxmlformats.org/officeDocument/2006/relationships" id="259" r:id="Reb1a49709dc447fb"/>
    <p:sldId xmlns:r="http://schemas.openxmlformats.org/officeDocument/2006/relationships" id="260" r:id="Rf80ce716e87d4d1a"/>
    <p:sldId xmlns:r="http://schemas.openxmlformats.org/officeDocument/2006/relationships" id="261" r:id="R24e68907cd164d69"/>
    <p:sldId xmlns:r="http://schemas.openxmlformats.org/officeDocument/2006/relationships" id="262" r:id="R4eea5c433606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e81ed649e4fea" /><Relationship Type="http://schemas.openxmlformats.org/officeDocument/2006/relationships/slide" Target="/ppt/slides/slide1.xml" Id="R36e9a15304134563" /><Relationship Type="http://schemas.openxmlformats.org/officeDocument/2006/relationships/slide" Target="/ppt/slides/slide2.xml" Id="Ra778156e28b9421e" /><Relationship Type="http://schemas.openxmlformats.org/officeDocument/2006/relationships/slide" Target="/ppt/slides/slide3.xml" Id="R03dce8ffe029437e" /><Relationship Type="http://schemas.openxmlformats.org/officeDocument/2006/relationships/slide" Target="/ppt/slides/slide4.xml" Id="Reb1a49709dc447fb" /><Relationship Type="http://schemas.openxmlformats.org/officeDocument/2006/relationships/slide" Target="/ppt/slides/slide5.xml" Id="Rf80ce716e87d4d1a" /><Relationship Type="http://schemas.openxmlformats.org/officeDocument/2006/relationships/slide" Target="/ppt/slides/slide6.xml" Id="R24e68907cd164d69" /><Relationship Type="http://schemas.openxmlformats.org/officeDocument/2006/relationships/slide" Target="/ppt/slides/slide7.xml" Id="R4eea5c433606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eb42def3e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93c6cf54c47a6" /><Relationship Type="http://schemas.openxmlformats.org/officeDocument/2006/relationships/theme" Target="/ppt/slideMasters/theme/theme1.xml" Id="R03bd8913b75a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93c6cf54c47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757d2f416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c399c0747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2c39112ca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6a5630bb74b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a83e06e741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7ef8b993b43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a357c9d1549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EMANVI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EMANVI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EMANVI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EMANVI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EMANVI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EMANVI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EMANVI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VALLESTAD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EMANVI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Vallestad, Ulvesbakken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936 204 384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EMANVI AS</a:t>
            </a:r>
          </a:p>
        </p:txBody>
      </p:sp>
    </p:spTree>
  </p:cSld>
  <p:clrMapOvr>
    <a:masterClrMapping xmlns:a="http://schemas.openxmlformats.org/drawingml/2006/main"/>
  </p:clrMapOvr>
</p:sld>
</file>