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10759d709a43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09875221844c7c"/>
  </p:sldMasterIdLst>
  <p:sldIdLst>
    <p:sldId xmlns:r="http://schemas.openxmlformats.org/officeDocument/2006/relationships" id="256" r:id="R6cdeb6c8aaa54fef"/>
    <p:sldId xmlns:r="http://schemas.openxmlformats.org/officeDocument/2006/relationships" id="257" r:id="Rab1445c177db4e67"/>
    <p:sldId xmlns:r="http://schemas.openxmlformats.org/officeDocument/2006/relationships" id="258" r:id="Rf469a60efde740e8"/>
    <p:sldId xmlns:r="http://schemas.openxmlformats.org/officeDocument/2006/relationships" id="259" r:id="R038a94ba240f4dcf"/>
    <p:sldId xmlns:r="http://schemas.openxmlformats.org/officeDocument/2006/relationships" id="260" r:id="R77d5b41a3a7243b2"/>
    <p:sldId xmlns:r="http://schemas.openxmlformats.org/officeDocument/2006/relationships" id="261" r:id="R590d408f125245d7"/>
    <p:sldId xmlns:r="http://schemas.openxmlformats.org/officeDocument/2006/relationships" id="262" r:id="R2773a5215b3f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9875221844c7c" /><Relationship Type="http://schemas.openxmlformats.org/officeDocument/2006/relationships/slide" Target="/ppt/slides/slide1.xml" Id="R6cdeb6c8aaa54fef" /><Relationship Type="http://schemas.openxmlformats.org/officeDocument/2006/relationships/slide" Target="/ppt/slides/slide2.xml" Id="Rab1445c177db4e67" /><Relationship Type="http://schemas.openxmlformats.org/officeDocument/2006/relationships/slide" Target="/ppt/slides/slide3.xml" Id="Rf469a60efde740e8" /><Relationship Type="http://schemas.openxmlformats.org/officeDocument/2006/relationships/slide" Target="/ppt/slides/slide4.xml" Id="R038a94ba240f4dcf" /><Relationship Type="http://schemas.openxmlformats.org/officeDocument/2006/relationships/slide" Target="/ppt/slides/slide5.xml" Id="R77d5b41a3a7243b2" /><Relationship Type="http://schemas.openxmlformats.org/officeDocument/2006/relationships/slide" Target="/ppt/slides/slide6.xml" Id="R590d408f125245d7" /><Relationship Type="http://schemas.openxmlformats.org/officeDocument/2006/relationships/slide" Target="/ppt/slides/slide7.xml" Id="R2773a5215b3f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b05332cf0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5ee213291425f" /><Relationship Type="http://schemas.openxmlformats.org/officeDocument/2006/relationships/theme" Target="/ppt/slideMasters/theme/theme1.xml" Id="Ra436343a1655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b5ee213291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b4b0b705e41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54d935d0c40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f7ab8e2fa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f91e147d3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036081be04d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59a9dae31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f2a8143f1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AKSJERO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JUNE ROA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Ulsetskogen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5119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936 225 691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AKSJERO AS</a:t>
            </a:r>
          </a:p>
        </p:txBody>
      </p:sp>
    </p:spTree>
  </p:cSld>
  <p:clrMapOvr>
    <a:masterClrMapping xmlns:a="http://schemas.openxmlformats.org/drawingml/2006/main"/>
  </p:clrMapOvr>
</p:sld>
</file>