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aa22a8a10c49f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b624ea692a4f8e"/>
  </p:sldMasterIdLst>
  <p:sldIdLst>
    <p:sldId xmlns:r="http://schemas.openxmlformats.org/officeDocument/2006/relationships" id="256" r:id="Rd4b9e01c2e8b444d"/>
    <p:sldId xmlns:r="http://schemas.openxmlformats.org/officeDocument/2006/relationships" id="257" r:id="R76525d353a4f4445"/>
    <p:sldId xmlns:r="http://schemas.openxmlformats.org/officeDocument/2006/relationships" id="258" r:id="Rc82cd4fe220e4381"/>
    <p:sldId xmlns:r="http://schemas.openxmlformats.org/officeDocument/2006/relationships" id="259" r:id="R55b889f897354838"/>
    <p:sldId xmlns:r="http://schemas.openxmlformats.org/officeDocument/2006/relationships" id="260" r:id="Rdb0a5c53409f43fc"/>
    <p:sldId xmlns:r="http://schemas.openxmlformats.org/officeDocument/2006/relationships" id="261" r:id="R64b8814126c149fa"/>
    <p:sldId xmlns:r="http://schemas.openxmlformats.org/officeDocument/2006/relationships" id="262" r:id="Rf2ad694200fa4e9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624ea692a4f8e" /><Relationship Type="http://schemas.openxmlformats.org/officeDocument/2006/relationships/slide" Target="/ppt/slides/slide1.xml" Id="Rd4b9e01c2e8b444d" /><Relationship Type="http://schemas.openxmlformats.org/officeDocument/2006/relationships/slide" Target="/ppt/slides/slide2.xml" Id="R76525d353a4f4445" /><Relationship Type="http://schemas.openxmlformats.org/officeDocument/2006/relationships/slide" Target="/ppt/slides/slide3.xml" Id="Rc82cd4fe220e4381" /><Relationship Type="http://schemas.openxmlformats.org/officeDocument/2006/relationships/slide" Target="/ppt/slides/slide4.xml" Id="R55b889f897354838" /><Relationship Type="http://schemas.openxmlformats.org/officeDocument/2006/relationships/slide" Target="/ppt/slides/slide5.xml" Id="Rdb0a5c53409f43fc" /><Relationship Type="http://schemas.openxmlformats.org/officeDocument/2006/relationships/slide" Target="/ppt/slides/slide6.xml" Id="R64b8814126c149fa" /><Relationship Type="http://schemas.openxmlformats.org/officeDocument/2006/relationships/slide" Target="/ppt/slides/slide7.xml" Id="Rf2ad694200fa4e9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246c44ab4e54d2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48676b24f24cef" /><Relationship Type="http://schemas.openxmlformats.org/officeDocument/2006/relationships/theme" Target="/ppt/slideMasters/theme/theme1.xml" Id="R977da134580a49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448676b24f24c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b340ee72e94d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6cc1ec221842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79243ad85140b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8a802232f433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a90a75cb9640d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8db26365004c5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4fd803b9334be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BKL REVISJON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BKL REVISJON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−71 388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−56 072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43 928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1 140 118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KIDØY HOLDING AS  –  99,8 %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 KIDØY LUNDE  –  0,2 %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BKL REVISJON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Bodil Kidøy Lunde, Falkensteinsvegen 63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6809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bodil@bklrevisjon.no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936 230 075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BKL REVISJON AS</a:t>
            </a:r>
          </a:p>
        </p:txBody>
      </p:sp>
    </p:spTree>
  </p:cSld>
  <p:clrMapOvr>
    <a:masterClrMapping xmlns:a="http://schemas.openxmlformats.org/drawingml/2006/main"/>
  </p:clrMapOvr>
</p:sld>
</file>