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7f11faf1264c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1cf63dced0452d"/>
  </p:sldMasterIdLst>
  <p:sldIdLst>
    <p:sldId xmlns:r="http://schemas.openxmlformats.org/officeDocument/2006/relationships" id="256" r:id="Ra662d16f2fd94907"/>
    <p:sldId xmlns:r="http://schemas.openxmlformats.org/officeDocument/2006/relationships" id="257" r:id="R06ed501ab8614d6d"/>
    <p:sldId xmlns:r="http://schemas.openxmlformats.org/officeDocument/2006/relationships" id="258" r:id="R2fa45b8686fe453e"/>
    <p:sldId xmlns:r="http://schemas.openxmlformats.org/officeDocument/2006/relationships" id="259" r:id="R9b331e6e0fb04a34"/>
    <p:sldId xmlns:r="http://schemas.openxmlformats.org/officeDocument/2006/relationships" id="260" r:id="R066eaae482a34499"/>
    <p:sldId xmlns:r="http://schemas.openxmlformats.org/officeDocument/2006/relationships" id="261" r:id="Rb732c1df4d9140a8"/>
    <p:sldId xmlns:r="http://schemas.openxmlformats.org/officeDocument/2006/relationships" id="262" r:id="Rbeee3c57385640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1cf63dced0452d" /><Relationship Type="http://schemas.openxmlformats.org/officeDocument/2006/relationships/slide" Target="/ppt/slides/slide1.xml" Id="Ra662d16f2fd94907" /><Relationship Type="http://schemas.openxmlformats.org/officeDocument/2006/relationships/slide" Target="/ppt/slides/slide2.xml" Id="R06ed501ab8614d6d" /><Relationship Type="http://schemas.openxmlformats.org/officeDocument/2006/relationships/slide" Target="/ppt/slides/slide3.xml" Id="R2fa45b8686fe453e" /><Relationship Type="http://schemas.openxmlformats.org/officeDocument/2006/relationships/slide" Target="/ppt/slides/slide4.xml" Id="R9b331e6e0fb04a34" /><Relationship Type="http://schemas.openxmlformats.org/officeDocument/2006/relationships/slide" Target="/ppt/slides/slide5.xml" Id="R066eaae482a34499" /><Relationship Type="http://schemas.openxmlformats.org/officeDocument/2006/relationships/slide" Target="/ppt/slides/slide6.xml" Id="Rb732c1df4d9140a8" /><Relationship Type="http://schemas.openxmlformats.org/officeDocument/2006/relationships/slide" Target="/ppt/slides/slide7.xml" Id="Rbeee3c57385640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30b1f0cbda4a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f83436a834c51" /><Relationship Type="http://schemas.openxmlformats.org/officeDocument/2006/relationships/theme" Target="/ppt/slideMasters/theme/theme1.xml" Id="Rc80203c2494c43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8f83436a834c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234dc6fa34d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1ab610cfc45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c9091d5d741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2650d29ec4c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3032a783a48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6ce0366e149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d71c3455d47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LINMAD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LINMAD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LINMAD HOLDING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LINMAD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LINMAD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LINMAD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LINMAD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STADHEIM BRUKSJORD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LINMAD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Steinsvikvegen 12P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5251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936 244 467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LINMAD HOLDING AS</a:t>
            </a:r>
          </a:p>
        </p:txBody>
      </p:sp>
    </p:spTree>
  </p:cSld>
  <p:clrMapOvr>
    <a:masterClrMapping xmlns:a="http://schemas.openxmlformats.org/drawingml/2006/main"/>
  </p:clrMapOvr>
</p:sld>
</file>