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9596cd7a5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2b0d8d003486d"/>
  </p:sldMasterIdLst>
  <p:sldIdLst>
    <p:sldId xmlns:r="http://schemas.openxmlformats.org/officeDocument/2006/relationships" id="256" r:id="R82bc1afa3d40431e"/>
    <p:sldId xmlns:r="http://schemas.openxmlformats.org/officeDocument/2006/relationships" id="257" r:id="Re0b1f54ab1004f23"/>
    <p:sldId xmlns:r="http://schemas.openxmlformats.org/officeDocument/2006/relationships" id="258" r:id="Rc9c3226287d144ae"/>
    <p:sldId xmlns:r="http://schemas.openxmlformats.org/officeDocument/2006/relationships" id="259" r:id="R57cbd98178944b53"/>
    <p:sldId xmlns:r="http://schemas.openxmlformats.org/officeDocument/2006/relationships" id="260" r:id="R2bb7f9ee2504481e"/>
    <p:sldId xmlns:r="http://schemas.openxmlformats.org/officeDocument/2006/relationships" id="261" r:id="R6abc8cfb1af54adf"/>
    <p:sldId xmlns:r="http://schemas.openxmlformats.org/officeDocument/2006/relationships" id="262" r:id="Rb5aad818f16f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2b0d8d003486d" /><Relationship Type="http://schemas.openxmlformats.org/officeDocument/2006/relationships/slide" Target="/ppt/slides/slide1.xml" Id="R82bc1afa3d40431e" /><Relationship Type="http://schemas.openxmlformats.org/officeDocument/2006/relationships/slide" Target="/ppt/slides/slide2.xml" Id="Re0b1f54ab1004f23" /><Relationship Type="http://schemas.openxmlformats.org/officeDocument/2006/relationships/slide" Target="/ppt/slides/slide3.xml" Id="Rc9c3226287d144ae" /><Relationship Type="http://schemas.openxmlformats.org/officeDocument/2006/relationships/slide" Target="/ppt/slides/slide4.xml" Id="R57cbd98178944b53" /><Relationship Type="http://schemas.openxmlformats.org/officeDocument/2006/relationships/slide" Target="/ppt/slides/slide5.xml" Id="R2bb7f9ee2504481e" /><Relationship Type="http://schemas.openxmlformats.org/officeDocument/2006/relationships/slide" Target="/ppt/slides/slide6.xml" Id="R6abc8cfb1af54adf" /><Relationship Type="http://schemas.openxmlformats.org/officeDocument/2006/relationships/slide" Target="/ppt/slides/slide7.xml" Id="Rb5aad818f16f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5d924f96f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a9bac2644981" /><Relationship Type="http://schemas.openxmlformats.org/officeDocument/2006/relationships/theme" Target="/ppt/slideMasters/theme/theme1.xml" Id="R3013c48379f2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7a9bac264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1b0fccad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c1c3c2ff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fdf1db89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6752201f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c2644ea2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e2a764c8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173cf3a2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SKALLIST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SKALLIST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11 001 519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19 780 708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EIDY SKALLIST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936 247 881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