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2b043debb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840ee5f634979"/>
  </p:sldMasterIdLst>
  <p:sldIdLst>
    <p:sldId xmlns:r="http://schemas.openxmlformats.org/officeDocument/2006/relationships" id="256" r:id="R902c7efce0df4a88"/>
    <p:sldId xmlns:r="http://schemas.openxmlformats.org/officeDocument/2006/relationships" id="257" r:id="R94cf46a6fb6d49cb"/>
    <p:sldId xmlns:r="http://schemas.openxmlformats.org/officeDocument/2006/relationships" id="258" r:id="R5fd1b116b4714861"/>
    <p:sldId xmlns:r="http://schemas.openxmlformats.org/officeDocument/2006/relationships" id="259" r:id="R2ff37faf1559485a"/>
    <p:sldId xmlns:r="http://schemas.openxmlformats.org/officeDocument/2006/relationships" id="260" r:id="R23251f2591234d8e"/>
    <p:sldId xmlns:r="http://schemas.openxmlformats.org/officeDocument/2006/relationships" id="261" r:id="R6173f57a676b43c4"/>
    <p:sldId xmlns:r="http://schemas.openxmlformats.org/officeDocument/2006/relationships" id="262" r:id="R715499f9fb23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840ee5f634979" /><Relationship Type="http://schemas.openxmlformats.org/officeDocument/2006/relationships/slide" Target="/ppt/slides/slide1.xml" Id="R902c7efce0df4a88" /><Relationship Type="http://schemas.openxmlformats.org/officeDocument/2006/relationships/slide" Target="/ppt/slides/slide2.xml" Id="R94cf46a6fb6d49cb" /><Relationship Type="http://schemas.openxmlformats.org/officeDocument/2006/relationships/slide" Target="/ppt/slides/slide3.xml" Id="R5fd1b116b4714861" /><Relationship Type="http://schemas.openxmlformats.org/officeDocument/2006/relationships/slide" Target="/ppt/slides/slide4.xml" Id="R2ff37faf1559485a" /><Relationship Type="http://schemas.openxmlformats.org/officeDocument/2006/relationships/slide" Target="/ppt/slides/slide5.xml" Id="R23251f2591234d8e" /><Relationship Type="http://schemas.openxmlformats.org/officeDocument/2006/relationships/slide" Target="/ppt/slides/slide6.xml" Id="R6173f57a676b43c4" /><Relationship Type="http://schemas.openxmlformats.org/officeDocument/2006/relationships/slide" Target="/ppt/slides/slide7.xml" Id="R715499f9fb23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e9df8b740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84cdb5674671" /><Relationship Type="http://schemas.openxmlformats.org/officeDocument/2006/relationships/theme" Target="/ppt/slideMasters/theme/theme1.xml" Id="Re8813b18f2bb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984cdb567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f99cb637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261d28e5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838d0f79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c8bd787b1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8d0418c52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b0ccc11e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bbf97a90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EXACTUM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EXACTUM REGNSKAP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16 488 837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6 310 603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16 214 929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16 156 067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SKALLIST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