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b455b8934e4d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5c1d1f12f94742"/>
  </p:sldMasterIdLst>
  <p:sldIdLst>
    <p:sldId xmlns:r="http://schemas.openxmlformats.org/officeDocument/2006/relationships" id="256" r:id="R1a601d65375e4877"/>
    <p:sldId xmlns:r="http://schemas.openxmlformats.org/officeDocument/2006/relationships" id="257" r:id="R1efbfc88b24a4e71"/>
    <p:sldId xmlns:r="http://schemas.openxmlformats.org/officeDocument/2006/relationships" id="258" r:id="R5bdb70c94aea427b"/>
    <p:sldId xmlns:r="http://schemas.openxmlformats.org/officeDocument/2006/relationships" id="259" r:id="Ra947b35cc11a4e49"/>
    <p:sldId xmlns:r="http://schemas.openxmlformats.org/officeDocument/2006/relationships" id="260" r:id="Rd039ee9308664112"/>
    <p:sldId xmlns:r="http://schemas.openxmlformats.org/officeDocument/2006/relationships" id="261" r:id="Re31fe74fe621470d"/>
    <p:sldId xmlns:r="http://schemas.openxmlformats.org/officeDocument/2006/relationships" id="262" r:id="Rf3da62db668247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c1d1f12f94742" /><Relationship Type="http://schemas.openxmlformats.org/officeDocument/2006/relationships/slide" Target="/ppt/slides/slide1.xml" Id="R1a601d65375e4877" /><Relationship Type="http://schemas.openxmlformats.org/officeDocument/2006/relationships/slide" Target="/ppt/slides/slide2.xml" Id="R1efbfc88b24a4e71" /><Relationship Type="http://schemas.openxmlformats.org/officeDocument/2006/relationships/slide" Target="/ppt/slides/slide3.xml" Id="R5bdb70c94aea427b" /><Relationship Type="http://schemas.openxmlformats.org/officeDocument/2006/relationships/slide" Target="/ppt/slides/slide4.xml" Id="Ra947b35cc11a4e49" /><Relationship Type="http://schemas.openxmlformats.org/officeDocument/2006/relationships/slide" Target="/ppt/slides/slide5.xml" Id="Rd039ee9308664112" /><Relationship Type="http://schemas.openxmlformats.org/officeDocument/2006/relationships/slide" Target="/ppt/slides/slide6.xml" Id="Re31fe74fe621470d" /><Relationship Type="http://schemas.openxmlformats.org/officeDocument/2006/relationships/slide" Target="/ppt/slides/slide7.xml" Id="Rf3da62db668247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bacdfb77464c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4e663e5674281" /><Relationship Type="http://schemas.openxmlformats.org/officeDocument/2006/relationships/theme" Target="/ppt/slideMasters/theme/theme1.xml" Id="R3043b9775a9049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74e663e56742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6fc5fdc7e4a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cbf5ac79a4a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01bee67dd43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591f6a9f64f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74b04b82a44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429d8a19840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52dccbe274a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AWAM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AWAM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AWAM 1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AWAM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AWAM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AWAM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−28 857 755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16 358 487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721 358 487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1 725 520 971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AWAM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AWILHELMSEN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AWAM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Beddingen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936 278 752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AWAM 1 AS</a:t>
            </a:r>
          </a:p>
        </p:txBody>
      </p:sp>
    </p:spTree>
  </p:cSld>
  <p:clrMapOvr>
    <a:masterClrMapping xmlns:a="http://schemas.openxmlformats.org/drawingml/2006/main"/>
  </p:clrMapOvr>
</p:sld>
</file>