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30a8aae8f0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9cab5683964559"/>
  </p:sldMasterIdLst>
  <p:sldIdLst>
    <p:sldId xmlns:r="http://schemas.openxmlformats.org/officeDocument/2006/relationships" id="256" r:id="Refb6a7c9e5b54672"/>
    <p:sldId xmlns:r="http://schemas.openxmlformats.org/officeDocument/2006/relationships" id="257" r:id="R01bd14faedbc4222"/>
    <p:sldId xmlns:r="http://schemas.openxmlformats.org/officeDocument/2006/relationships" id="258" r:id="R0eb60f8d4e674cb9"/>
    <p:sldId xmlns:r="http://schemas.openxmlformats.org/officeDocument/2006/relationships" id="259" r:id="Rc9785f2ee96a4292"/>
    <p:sldId xmlns:r="http://schemas.openxmlformats.org/officeDocument/2006/relationships" id="260" r:id="R8e346fd2ea4d4f88"/>
    <p:sldId xmlns:r="http://schemas.openxmlformats.org/officeDocument/2006/relationships" id="261" r:id="R3eb6a54d631846f9"/>
    <p:sldId xmlns:r="http://schemas.openxmlformats.org/officeDocument/2006/relationships" id="262" r:id="R46f2251f2485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cab5683964559" /><Relationship Type="http://schemas.openxmlformats.org/officeDocument/2006/relationships/slide" Target="/ppt/slides/slide1.xml" Id="Refb6a7c9e5b54672" /><Relationship Type="http://schemas.openxmlformats.org/officeDocument/2006/relationships/slide" Target="/ppt/slides/slide2.xml" Id="R01bd14faedbc4222" /><Relationship Type="http://schemas.openxmlformats.org/officeDocument/2006/relationships/slide" Target="/ppt/slides/slide3.xml" Id="R0eb60f8d4e674cb9" /><Relationship Type="http://schemas.openxmlformats.org/officeDocument/2006/relationships/slide" Target="/ppt/slides/slide4.xml" Id="Rc9785f2ee96a4292" /><Relationship Type="http://schemas.openxmlformats.org/officeDocument/2006/relationships/slide" Target="/ppt/slides/slide5.xml" Id="R8e346fd2ea4d4f88" /><Relationship Type="http://schemas.openxmlformats.org/officeDocument/2006/relationships/slide" Target="/ppt/slides/slide6.xml" Id="R3eb6a54d631846f9" /><Relationship Type="http://schemas.openxmlformats.org/officeDocument/2006/relationships/slide" Target="/ppt/slides/slide7.xml" Id="R46f2251f2485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8a5099aee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bf40172454047" /><Relationship Type="http://schemas.openxmlformats.org/officeDocument/2006/relationships/theme" Target="/ppt/slideMasters/theme/theme1.xml" Id="R042e38e4ef6843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bf401724540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67ae25f0b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1f7b79d8b4f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669064a9b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b62ea60de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a2af15c84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39b4ed1cd45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55ada3fc6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SMN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845 574 356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106 376 021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82 576 032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485 421 564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793 596 420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88,7 %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smnregnskap@smnregnskap.no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