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ebacd23da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7d996db4b415a"/>
  </p:sldMasterIdLst>
  <p:sldIdLst>
    <p:sldId xmlns:r="http://schemas.openxmlformats.org/officeDocument/2006/relationships" id="256" r:id="R8898363860f742fa"/>
    <p:sldId xmlns:r="http://schemas.openxmlformats.org/officeDocument/2006/relationships" id="257" r:id="Rb7033f6e3e294b46"/>
    <p:sldId xmlns:r="http://schemas.openxmlformats.org/officeDocument/2006/relationships" id="258" r:id="Re3b65605df034966"/>
    <p:sldId xmlns:r="http://schemas.openxmlformats.org/officeDocument/2006/relationships" id="259" r:id="R9d7f30237c1740d6"/>
    <p:sldId xmlns:r="http://schemas.openxmlformats.org/officeDocument/2006/relationships" id="260" r:id="R92cbdcc57bcd48cc"/>
    <p:sldId xmlns:r="http://schemas.openxmlformats.org/officeDocument/2006/relationships" id="261" r:id="Rbca2617a83db4881"/>
    <p:sldId xmlns:r="http://schemas.openxmlformats.org/officeDocument/2006/relationships" id="262" r:id="R16f995e45f81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7d996db4b415a" /><Relationship Type="http://schemas.openxmlformats.org/officeDocument/2006/relationships/slide" Target="/ppt/slides/slide1.xml" Id="R8898363860f742fa" /><Relationship Type="http://schemas.openxmlformats.org/officeDocument/2006/relationships/slide" Target="/ppt/slides/slide2.xml" Id="Rb7033f6e3e294b46" /><Relationship Type="http://schemas.openxmlformats.org/officeDocument/2006/relationships/slide" Target="/ppt/slides/slide3.xml" Id="Re3b65605df034966" /><Relationship Type="http://schemas.openxmlformats.org/officeDocument/2006/relationships/slide" Target="/ppt/slides/slide4.xml" Id="R9d7f30237c1740d6" /><Relationship Type="http://schemas.openxmlformats.org/officeDocument/2006/relationships/slide" Target="/ppt/slides/slide5.xml" Id="R92cbdcc57bcd48cc" /><Relationship Type="http://schemas.openxmlformats.org/officeDocument/2006/relationships/slide" Target="/ppt/slides/slide6.xml" Id="Rbca2617a83db4881" /><Relationship Type="http://schemas.openxmlformats.org/officeDocument/2006/relationships/slide" Target="/ppt/slides/slide7.xml" Id="R16f995e45f81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4adea298c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aecc5920542fd" /><Relationship Type="http://schemas.openxmlformats.org/officeDocument/2006/relationships/theme" Target="/ppt/slideMasters/theme/theme1.xml" Id="Re6220d47238a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aecc59205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f48f826e2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d160acd7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05496dda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f6ee82a0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c07b8fdf4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abab7b74148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ededd013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HAVFISKE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HAVFISKE FINANS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−297 001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54 143 321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759 293 300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768 571 232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NIKARO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KOMMA KAPITAL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