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cc165a8ee4c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12eea985d4de0"/>
  </p:sldMasterIdLst>
  <p:sldIdLst>
    <p:sldId xmlns:r="http://schemas.openxmlformats.org/officeDocument/2006/relationships" id="256" r:id="Rb97a5c0470da4349"/>
    <p:sldId xmlns:r="http://schemas.openxmlformats.org/officeDocument/2006/relationships" id="257" r:id="Red02f0b2fa9d48eb"/>
    <p:sldId xmlns:r="http://schemas.openxmlformats.org/officeDocument/2006/relationships" id="258" r:id="R63a8dbc13aae470f"/>
    <p:sldId xmlns:r="http://schemas.openxmlformats.org/officeDocument/2006/relationships" id="259" r:id="Rbfc188c6a3e64b2e"/>
    <p:sldId xmlns:r="http://schemas.openxmlformats.org/officeDocument/2006/relationships" id="260" r:id="R270b0a29a9b64a5f"/>
    <p:sldId xmlns:r="http://schemas.openxmlformats.org/officeDocument/2006/relationships" id="261" r:id="R04c7c2420d7e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12eea985d4de0" /><Relationship Type="http://schemas.openxmlformats.org/officeDocument/2006/relationships/slide" Target="/ppt/slides/slide1.xml" Id="Rb97a5c0470da4349" /><Relationship Type="http://schemas.openxmlformats.org/officeDocument/2006/relationships/slide" Target="/ppt/slides/slide2.xml" Id="Red02f0b2fa9d48eb" /><Relationship Type="http://schemas.openxmlformats.org/officeDocument/2006/relationships/slide" Target="/ppt/slides/slide3.xml" Id="R63a8dbc13aae470f" /><Relationship Type="http://schemas.openxmlformats.org/officeDocument/2006/relationships/slide" Target="/ppt/slides/slide4.xml" Id="Rbfc188c6a3e64b2e" /><Relationship Type="http://schemas.openxmlformats.org/officeDocument/2006/relationships/slide" Target="/ppt/slides/slide5.xml" Id="R270b0a29a9b64a5f" /><Relationship Type="http://schemas.openxmlformats.org/officeDocument/2006/relationships/slide" Target="/ppt/slides/slide6.xml" Id="R04c7c2420d7e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c4f2c532e6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2b8782ea4ac2" /><Relationship Type="http://schemas.openxmlformats.org/officeDocument/2006/relationships/theme" Target="/ppt/slideMasters/theme/theme1.xml" Id="Rea33c25f2fdb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912b8782ea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74ea81015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4fb0e278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ead66c1849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b6c950a7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2cfb719e2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7b4795fad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