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2f00b2af9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d9ea5c69f47b2"/>
  </p:sldMasterIdLst>
  <p:sldIdLst>
    <p:sldId xmlns:r="http://schemas.openxmlformats.org/officeDocument/2006/relationships" id="256" r:id="Rc813b084ff92480b"/>
    <p:sldId xmlns:r="http://schemas.openxmlformats.org/officeDocument/2006/relationships" id="257" r:id="R939d32ed6ba0422c"/>
    <p:sldId xmlns:r="http://schemas.openxmlformats.org/officeDocument/2006/relationships" id="258" r:id="R53a2922212294b24"/>
    <p:sldId xmlns:r="http://schemas.openxmlformats.org/officeDocument/2006/relationships" id="259" r:id="R35d41b702f784861"/>
    <p:sldId xmlns:r="http://schemas.openxmlformats.org/officeDocument/2006/relationships" id="260" r:id="R86518330d4874864"/>
    <p:sldId xmlns:r="http://schemas.openxmlformats.org/officeDocument/2006/relationships" id="261" r:id="R36924328133546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d9ea5c69f47b2" /><Relationship Type="http://schemas.openxmlformats.org/officeDocument/2006/relationships/slide" Target="/ppt/slides/slide1.xml" Id="Rc813b084ff92480b" /><Relationship Type="http://schemas.openxmlformats.org/officeDocument/2006/relationships/slide" Target="/ppt/slides/slide2.xml" Id="R939d32ed6ba0422c" /><Relationship Type="http://schemas.openxmlformats.org/officeDocument/2006/relationships/slide" Target="/ppt/slides/slide3.xml" Id="R53a2922212294b24" /><Relationship Type="http://schemas.openxmlformats.org/officeDocument/2006/relationships/slide" Target="/ppt/slides/slide4.xml" Id="R35d41b702f784861" /><Relationship Type="http://schemas.openxmlformats.org/officeDocument/2006/relationships/slide" Target="/ppt/slides/slide5.xml" Id="R86518330d4874864" /><Relationship Type="http://schemas.openxmlformats.org/officeDocument/2006/relationships/slide" Target="/ppt/slides/slide6.xml" Id="R36924328133546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1a2f8ab4db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31ce72c08418b" /><Relationship Type="http://schemas.openxmlformats.org/officeDocument/2006/relationships/theme" Target="/ppt/slideMasters/theme/theme1.xml" Id="Rc9ad08cea15945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31ce72c08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4108012d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e7d9c5881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c363edcb4b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3aafa13f240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3f0a5021545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263596caf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BOSSEKOP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BOSSEKOP UNGDOMSLAG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12 034 986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648 661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5 099 915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Thomasbakkveien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9513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hovedstyret@bul-alta.no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www.bul-alta.no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936 326 048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