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c63f740f7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477c67c734456"/>
  </p:sldMasterIdLst>
  <p:sldIdLst>
    <p:sldId xmlns:r="http://schemas.openxmlformats.org/officeDocument/2006/relationships" id="256" r:id="R5c5edede718a4380"/>
    <p:sldId xmlns:r="http://schemas.openxmlformats.org/officeDocument/2006/relationships" id="257" r:id="R2385cd31c593401a"/>
    <p:sldId xmlns:r="http://schemas.openxmlformats.org/officeDocument/2006/relationships" id="258" r:id="R1c0e5a473acc4f88"/>
    <p:sldId xmlns:r="http://schemas.openxmlformats.org/officeDocument/2006/relationships" id="259" r:id="R68cb229a17404626"/>
    <p:sldId xmlns:r="http://schemas.openxmlformats.org/officeDocument/2006/relationships" id="260" r:id="R43bcbbd52d7f4667"/>
    <p:sldId xmlns:r="http://schemas.openxmlformats.org/officeDocument/2006/relationships" id="261" r:id="Rd547cd0fb5624225"/>
    <p:sldId xmlns:r="http://schemas.openxmlformats.org/officeDocument/2006/relationships" id="262" r:id="R95293708a2e1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477c67c734456" /><Relationship Type="http://schemas.openxmlformats.org/officeDocument/2006/relationships/slide" Target="/ppt/slides/slide1.xml" Id="R5c5edede718a4380" /><Relationship Type="http://schemas.openxmlformats.org/officeDocument/2006/relationships/slide" Target="/ppt/slides/slide2.xml" Id="R2385cd31c593401a" /><Relationship Type="http://schemas.openxmlformats.org/officeDocument/2006/relationships/slide" Target="/ppt/slides/slide3.xml" Id="R1c0e5a473acc4f88" /><Relationship Type="http://schemas.openxmlformats.org/officeDocument/2006/relationships/slide" Target="/ppt/slides/slide4.xml" Id="R68cb229a17404626" /><Relationship Type="http://schemas.openxmlformats.org/officeDocument/2006/relationships/slide" Target="/ppt/slides/slide5.xml" Id="R43bcbbd52d7f4667" /><Relationship Type="http://schemas.openxmlformats.org/officeDocument/2006/relationships/slide" Target="/ppt/slides/slide6.xml" Id="Rd547cd0fb5624225" /><Relationship Type="http://schemas.openxmlformats.org/officeDocument/2006/relationships/slide" Target="/ppt/slides/slide7.xml" Id="R95293708a2e1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03484e7d1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957974b943d9" /><Relationship Type="http://schemas.openxmlformats.org/officeDocument/2006/relationships/theme" Target="/ppt/slideMasters/theme/theme1.xml" Id="R86b7983d0a4d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f957974b9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8485c5c6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edcd986a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7b0d75a0c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7fe6a773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90f041a4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b93035e35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79839a2a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INFOREGN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9 434 003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HENNING W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INGER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