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cb5e955d75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614a41106a4e5f"/>
  </p:sldMasterIdLst>
  <p:sldIdLst>
    <p:sldId xmlns:r="http://schemas.openxmlformats.org/officeDocument/2006/relationships" id="256" r:id="R489846833f2a4de4"/>
    <p:sldId xmlns:r="http://schemas.openxmlformats.org/officeDocument/2006/relationships" id="257" r:id="R6334909df55f49fe"/>
    <p:sldId xmlns:r="http://schemas.openxmlformats.org/officeDocument/2006/relationships" id="258" r:id="R0b92cf62ea83470f"/>
    <p:sldId xmlns:r="http://schemas.openxmlformats.org/officeDocument/2006/relationships" id="259" r:id="Ra6aa43f42918487c"/>
    <p:sldId xmlns:r="http://schemas.openxmlformats.org/officeDocument/2006/relationships" id="260" r:id="Re8b0c3a916ff4d59"/>
    <p:sldId xmlns:r="http://schemas.openxmlformats.org/officeDocument/2006/relationships" id="261" r:id="R212bc7717bb64bf6"/>
    <p:sldId xmlns:r="http://schemas.openxmlformats.org/officeDocument/2006/relationships" id="262" r:id="Re46c89fa381a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14a41106a4e5f" /><Relationship Type="http://schemas.openxmlformats.org/officeDocument/2006/relationships/slide" Target="/ppt/slides/slide1.xml" Id="R489846833f2a4de4" /><Relationship Type="http://schemas.openxmlformats.org/officeDocument/2006/relationships/slide" Target="/ppt/slides/slide2.xml" Id="R6334909df55f49fe" /><Relationship Type="http://schemas.openxmlformats.org/officeDocument/2006/relationships/slide" Target="/ppt/slides/slide3.xml" Id="R0b92cf62ea83470f" /><Relationship Type="http://schemas.openxmlformats.org/officeDocument/2006/relationships/slide" Target="/ppt/slides/slide4.xml" Id="Ra6aa43f42918487c" /><Relationship Type="http://schemas.openxmlformats.org/officeDocument/2006/relationships/slide" Target="/ppt/slides/slide5.xml" Id="Re8b0c3a916ff4d59" /><Relationship Type="http://schemas.openxmlformats.org/officeDocument/2006/relationships/slide" Target="/ppt/slides/slide6.xml" Id="R212bc7717bb64bf6" /><Relationship Type="http://schemas.openxmlformats.org/officeDocument/2006/relationships/slide" Target="/ppt/slides/slide7.xml" Id="Re46c89fa381a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bad09e156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ae226b1164345" /><Relationship Type="http://schemas.openxmlformats.org/officeDocument/2006/relationships/theme" Target="/ppt/slideMasters/theme/theme1.xml" Id="Ra80b40e20eb0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ae226b116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80e8a702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21799919d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6535834f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46719df3b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7cb30c4ca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3cc7e9c3043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645c28fd5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LIVET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RAGNE MARTHE GRAVDAHL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Ragne Marthe Gravdahl Amundsen, Engens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936 392 504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