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44d742957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f48b575fe4ac5"/>
  </p:sldMasterIdLst>
  <p:sldIdLst>
    <p:sldId xmlns:r="http://schemas.openxmlformats.org/officeDocument/2006/relationships" id="256" r:id="R70d358831ee842c6"/>
    <p:sldId xmlns:r="http://schemas.openxmlformats.org/officeDocument/2006/relationships" id="257" r:id="R9993b8a41c334aa6"/>
    <p:sldId xmlns:r="http://schemas.openxmlformats.org/officeDocument/2006/relationships" id="258" r:id="R6edeae5040b04cea"/>
    <p:sldId xmlns:r="http://schemas.openxmlformats.org/officeDocument/2006/relationships" id="259" r:id="R6937f8bae40048e6"/>
    <p:sldId xmlns:r="http://schemas.openxmlformats.org/officeDocument/2006/relationships" id="260" r:id="Rf514d9c045ba4147"/>
    <p:sldId xmlns:r="http://schemas.openxmlformats.org/officeDocument/2006/relationships" id="261" r:id="Rda2a1cd124a7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f48b575fe4ac5" /><Relationship Type="http://schemas.openxmlformats.org/officeDocument/2006/relationships/slide" Target="/ppt/slides/slide1.xml" Id="R70d358831ee842c6" /><Relationship Type="http://schemas.openxmlformats.org/officeDocument/2006/relationships/slide" Target="/ppt/slides/slide2.xml" Id="R9993b8a41c334aa6" /><Relationship Type="http://schemas.openxmlformats.org/officeDocument/2006/relationships/slide" Target="/ppt/slides/slide3.xml" Id="R6edeae5040b04cea" /><Relationship Type="http://schemas.openxmlformats.org/officeDocument/2006/relationships/slide" Target="/ppt/slides/slide4.xml" Id="R6937f8bae40048e6" /><Relationship Type="http://schemas.openxmlformats.org/officeDocument/2006/relationships/slide" Target="/ppt/slides/slide5.xml" Id="Rf514d9c045ba4147" /><Relationship Type="http://schemas.openxmlformats.org/officeDocument/2006/relationships/slide" Target="/ppt/slides/slide6.xml" Id="Rda2a1cd124a7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d538104c2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fc7bcee64eec" /><Relationship Type="http://schemas.openxmlformats.org/officeDocument/2006/relationships/theme" Target="/ppt/slideMasters/theme/theme1.xml" Id="R52b6e9ba990d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1fc7bcee6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fb117fb3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6d34b555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ed39dd09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53318b8a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9ce5d6a7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e1c4c8cc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