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a16cece9ec4c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f47518b45843ad"/>
  </p:sldMasterIdLst>
  <p:sldIdLst>
    <p:sldId xmlns:r="http://schemas.openxmlformats.org/officeDocument/2006/relationships" id="256" r:id="Rbe14aafa1549489b"/>
    <p:sldId xmlns:r="http://schemas.openxmlformats.org/officeDocument/2006/relationships" id="257" r:id="R53f4bfedb0e642db"/>
    <p:sldId xmlns:r="http://schemas.openxmlformats.org/officeDocument/2006/relationships" id="258" r:id="R4db7c3fda5744b12"/>
    <p:sldId xmlns:r="http://schemas.openxmlformats.org/officeDocument/2006/relationships" id="259" r:id="R5f602fb96df24bfa"/>
    <p:sldId xmlns:r="http://schemas.openxmlformats.org/officeDocument/2006/relationships" id="260" r:id="Red3b419f394f47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f47518b45843ad" /><Relationship Type="http://schemas.openxmlformats.org/officeDocument/2006/relationships/slide" Target="/ppt/slides/slide1.xml" Id="Rbe14aafa1549489b" /><Relationship Type="http://schemas.openxmlformats.org/officeDocument/2006/relationships/slide" Target="/ppt/slides/slide2.xml" Id="R53f4bfedb0e642db" /><Relationship Type="http://schemas.openxmlformats.org/officeDocument/2006/relationships/slide" Target="/ppt/slides/slide3.xml" Id="R4db7c3fda5744b12" /><Relationship Type="http://schemas.openxmlformats.org/officeDocument/2006/relationships/slide" Target="/ppt/slides/slide4.xml" Id="R5f602fb96df24bfa" /><Relationship Type="http://schemas.openxmlformats.org/officeDocument/2006/relationships/slide" Target="/ppt/slides/slide5.xml" Id="Red3b419f394f47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f97f35b74a48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12e4b0d994253" /><Relationship Type="http://schemas.openxmlformats.org/officeDocument/2006/relationships/theme" Target="/ppt/slideMasters/theme/theme1.xml" Id="R0e26db401bf141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312e4b0d9942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aa9316dff41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7e0560c2440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e4381e62c4e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21f0f848943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eff8c524741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NYOR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NYOR ØKONOMI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 R Thornæs veg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936 461 182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ØKONOMI AS</a:t>
            </a:r>
          </a:p>
        </p:txBody>
      </p:sp>
    </p:spTree>
  </p:cSld>
  <p:clrMapOvr>
    <a:masterClrMapping xmlns:a="http://schemas.openxmlformats.org/drawingml/2006/main"/>
  </p:clrMapOvr>
</p:sld>
</file>