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90a79d58ab4f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7fe0909bd64ce1"/>
  </p:sldMasterIdLst>
  <p:sldIdLst>
    <p:sldId xmlns:r="http://schemas.openxmlformats.org/officeDocument/2006/relationships" id="256" r:id="R12ef23b5e6444cdf"/>
    <p:sldId xmlns:r="http://schemas.openxmlformats.org/officeDocument/2006/relationships" id="257" r:id="R6c57d69d56cc45ed"/>
    <p:sldId xmlns:r="http://schemas.openxmlformats.org/officeDocument/2006/relationships" id="258" r:id="Ra3dc6bfe801c4d2a"/>
    <p:sldId xmlns:r="http://schemas.openxmlformats.org/officeDocument/2006/relationships" id="259" r:id="Rb75ebf6294804ed9"/>
    <p:sldId xmlns:r="http://schemas.openxmlformats.org/officeDocument/2006/relationships" id="260" r:id="Rb54021e9a7cb4d84"/>
    <p:sldId xmlns:r="http://schemas.openxmlformats.org/officeDocument/2006/relationships" id="261" r:id="R9f7535d0acc84263"/>
    <p:sldId xmlns:r="http://schemas.openxmlformats.org/officeDocument/2006/relationships" id="262" r:id="Raf23248e919d42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fe0909bd64ce1" /><Relationship Type="http://schemas.openxmlformats.org/officeDocument/2006/relationships/slide" Target="/ppt/slides/slide1.xml" Id="R12ef23b5e6444cdf" /><Relationship Type="http://schemas.openxmlformats.org/officeDocument/2006/relationships/slide" Target="/ppt/slides/slide2.xml" Id="R6c57d69d56cc45ed" /><Relationship Type="http://schemas.openxmlformats.org/officeDocument/2006/relationships/slide" Target="/ppt/slides/slide3.xml" Id="Ra3dc6bfe801c4d2a" /><Relationship Type="http://schemas.openxmlformats.org/officeDocument/2006/relationships/slide" Target="/ppt/slides/slide4.xml" Id="Rb75ebf6294804ed9" /><Relationship Type="http://schemas.openxmlformats.org/officeDocument/2006/relationships/slide" Target="/ppt/slides/slide5.xml" Id="Rb54021e9a7cb4d84" /><Relationship Type="http://schemas.openxmlformats.org/officeDocument/2006/relationships/slide" Target="/ppt/slides/slide6.xml" Id="R9f7535d0acc84263" /><Relationship Type="http://schemas.openxmlformats.org/officeDocument/2006/relationships/slide" Target="/ppt/slides/slide7.xml" Id="Raf23248e919d42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2275a140f48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76a5e4ea14fc1" /><Relationship Type="http://schemas.openxmlformats.org/officeDocument/2006/relationships/theme" Target="/ppt/slideMasters/theme/theme1.xml" Id="R116d2187a76c42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e76a5e4ea14f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bd47c7ae4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c118e61d943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1a0a08da24b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0a7779f8a47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67deda12b41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bd63fa9ba43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5f56db4af42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HEMSEN HOLDING AS ble etablert [år] og holder til i Minnesund.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MARTIN VALSTAD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Langsetvegen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2092 Minnesund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936 540 341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HEMSEN HOLDING AS</a:t>
            </a:r>
          </a:p>
        </p:txBody>
      </p:sp>
    </p:spTree>
  </p:cSld>
  <p:clrMapOvr>
    <a:masterClrMapping xmlns:a="http://schemas.openxmlformats.org/drawingml/2006/main"/>
  </p:clrMapOvr>
</p:sld>
</file>