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5bb00ac91b46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acefcdecbf4113"/>
  </p:sldMasterIdLst>
  <p:sldIdLst>
    <p:sldId xmlns:r="http://schemas.openxmlformats.org/officeDocument/2006/relationships" id="256" r:id="Raaa3d1fdd1a74d99"/>
    <p:sldId xmlns:r="http://schemas.openxmlformats.org/officeDocument/2006/relationships" id="257" r:id="Rcfcd15b24ef64aee"/>
    <p:sldId xmlns:r="http://schemas.openxmlformats.org/officeDocument/2006/relationships" id="258" r:id="R65b6ab8b40764227"/>
    <p:sldId xmlns:r="http://schemas.openxmlformats.org/officeDocument/2006/relationships" id="259" r:id="Rc1ac780af98340ee"/>
    <p:sldId xmlns:r="http://schemas.openxmlformats.org/officeDocument/2006/relationships" id="260" r:id="R537bcfb13a39449f"/>
    <p:sldId xmlns:r="http://schemas.openxmlformats.org/officeDocument/2006/relationships" id="261" r:id="R809d03e2e59e413c"/>
    <p:sldId xmlns:r="http://schemas.openxmlformats.org/officeDocument/2006/relationships" id="262" r:id="Red6f906904f44c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cefcdecbf4113" /><Relationship Type="http://schemas.openxmlformats.org/officeDocument/2006/relationships/slide" Target="/ppt/slides/slide1.xml" Id="Raaa3d1fdd1a74d99" /><Relationship Type="http://schemas.openxmlformats.org/officeDocument/2006/relationships/slide" Target="/ppt/slides/slide2.xml" Id="Rcfcd15b24ef64aee" /><Relationship Type="http://schemas.openxmlformats.org/officeDocument/2006/relationships/slide" Target="/ppt/slides/slide3.xml" Id="R65b6ab8b40764227" /><Relationship Type="http://schemas.openxmlformats.org/officeDocument/2006/relationships/slide" Target="/ppt/slides/slide4.xml" Id="Rc1ac780af98340ee" /><Relationship Type="http://schemas.openxmlformats.org/officeDocument/2006/relationships/slide" Target="/ppt/slides/slide5.xml" Id="R537bcfb13a39449f" /><Relationship Type="http://schemas.openxmlformats.org/officeDocument/2006/relationships/slide" Target="/ppt/slides/slide6.xml" Id="R809d03e2e59e413c" /><Relationship Type="http://schemas.openxmlformats.org/officeDocument/2006/relationships/slide" Target="/ppt/slides/slide7.xml" Id="Red6f906904f44c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5a8927f0a4c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3c13351474922" /><Relationship Type="http://schemas.openxmlformats.org/officeDocument/2006/relationships/theme" Target="/ppt/slideMasters/theme/theme1.xml" Id="R7f4073f92bcc4d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83c1335147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0c1ff2f474f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4b7894f6344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7ede02c984a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ae46c22424b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026f8b1ff44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d3f46596542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480c30adf4a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RAGNV BRIGTSEN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 BRIGTSEN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RAGNV BRIGTSEN AS ble etablert [år] og holder til i Årland.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 BRIGTSEN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 BRIGTSEN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 BRIGTSEN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−137 124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26 259 437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40 877 724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41 037 085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 BRIGTSEN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HALLDIS MARIE HEDENSTAD  –  43,8 %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ANDREAS HEDENSTAD  –  43,8 %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MAGNHILD BRIGTSEN HEDENSTAD  –  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BRIGTSEN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BRIGTSEN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 BRIGTSEN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Vågabygda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5652 Årland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58 76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936 557 236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RAGNV BRIGTSEN AS</a:t>
            </a:r>
          </a:p>
        </p:txBody>
      </p:sp>
    </p:spTree>
  </p:cSld>
  <p:clrMapOvr>
    <a:masterClrMapping xmlns:a="http://schemas.openxmlformats.org/drawingml/2006/main"/>
  </p:clrMapOvr>
</p:sld>
</file>