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e07ed0baf4d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c8dd5e0e5f4785"/>
  </p:sldMasterIdLst>
  <p:sldIdLst>
    <p:sldId xmlns:r="http://schemas.openxmlformats.org/officeDocument/2006/relationships" id="256" r:id="Raac1e836be7b4f5d"/>
    <p:sldId xmlns:r="http://schemas.openxmlformats.org/officeDocument/2006/relationships" id="257" r:id="R48b1bb2260ff4b78"/>
    <p:sldId xmlns:r="http://schemas.openxmlformats.org/officeDocument/2006/relationships" id="258" r:id="R090b16bd3ecb41bc"/>
    <p:sldId xmlns:r="http://schemas.openxmlformats.org/officeDocument/2006/relationships" id="259" r:id="R0a9fd7d073664c00"/>
    <p:sldId xmlns:r="http://schemas.openxmlformats.org/officeDocument/2006/relationships" id="260" r:id="Rf8372414c83f4d99"/>
    <p:sldId xmlns:r="http://schemas.openxmlformats.org/officeDocument/2006/relationships" id="261" r:id="R673eefcdb7dc4ca2"/>
    <p:sldId xmlns:r="http://schemas.openxmlformats.org/officeDocument/2006/relationships" id="262" r:id="R62ea6b66f121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8dd5e0e5f4785" /><Relationship Type="http://schemas.openxmlformats.org/officeDocument/2006/relationships/slide" Target="/ppt/slides/slide1.xml" Id="Raac1e836be7b4f5d" /><Relationship Type="http://schemas.openxmlformats.org/officeDocument/2006/relationships/slide" Target="/ppt/slides/slide2.xml" Id="R48b1bb2260ff4b78" /><Relationship Type="http://schemas.openxmlformats.org/officeDocument/2006/relationships/slide" Target="/ppt/slides/slide3.xml" Id="R090b16bd3ecb41bc" /><Relationship Type="http://schemas.openxmlformats.org/officeDocument/2006/relationships/slide" Target="/ppt/slides/slide4.xml" Id="R0a9fd7d073664c00" /><Relationship Type="http://schemas.openxmlformats.org/officeDocument/2006/relationships/slide" Target="/ppt/slides/slide5.xml" Id="Rf8372414c83f4d99" /><Relationship Type="http://schemas.openxmlformats.org/officeDocument/2006/relationships/slide" Target="/ppt/slides/slide6.xml" Id="R673eefcdb7dc4ca2" /><Relationship Type="http://schemas.openxmlformats.org/officeDocument/2006/relationships/slide" Target="/ppt/slides/slide7.xml" Id="R62ea6b66f121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68709b43b4e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0edb62824c19" /><Relationship Type="http://schemas.openxmlformats.org/officeDocument/2006/relationships/theme" Target="/ppt/slideMasters/theme/theme1.xml" Id="R8e6117824a4b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270edb6282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10b95d1db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d26b67046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019a8bbb0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500fd7e25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04861bc5a4d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8c5bd72b4d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232faaa89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ØKONOMI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ØKONOMI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ØKONOMI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H. LUNDE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936 591 388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