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5e5dec1c8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7d1b01099447e"/>
  </p:sldMasterIdLst>
  <p:sldIdLst>
    <p:sldId xmlns:r="http://schemas.openxmlformats.org/officeDocument/2006/relationships" id="256" r:id="R4816292524584209"/>
    <p:sldId xmlns:r="http://schemas.openxmlformats.org/officeDocument/2006/relationships" id="257" r:id="R1e8ec7cef7aa4ad3"/>
    <p:sldId xmlns:r="http://schemas.openxmlformats.org/officeDocument/2006/relationships" id="258" r:id="Rb9a4693b480940fa"/>
    <p:sldId xmlns:r="http://schemas.openxmlformats.org/officeDocument/2006/relationships" id="259" r:id="Rcf30269c9b2547b2"/>
    <p:sldId xmlns:r="http://schemas.openxmlformats.org/officeDocument/2006/relationships" id="260" r:id="R9c9c47729ba3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7d1b01099447e" /><Relationship Type="http://schemas.openxmlformats.org/officeDocument/2006/relationships/slide" Target="/ppt/slides/slide1.xml" Id="R4816292524584209" /><Relationship Type="http://schemas.openxmlformats.org/officeDocument/2006/relationships/slide" Target="/ppt/slides/slide2.xml" Id="R1e8ec7cef7aa4ad3" /><Relationship Type="http://schemas.openxmlformats.org/officeDocument/2006/relationships/slide" Target="/ppt/slides/slide3.xml" Id="Rb9a4693b480940fa" /><Relationship Type="http://schemas.openxmlformats.org/officeDocument/2006/relationships/slide" Target="/ppt/slides/slide4.xml" Id="Rcf30269c9b2547b2" /><Relationship Type="http://schemas.openxmlformats.org/officeDocument/2006/relationships/slide" Target="/ppt/slides/slide5.xml" Id="R9c9c47729ba3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d9d107dec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bfd0567634a43" /><Relationship Type="http://schemas.openxmlformats.org/officeDocument/2006/relationships/theme" Target="/ppt/slideMasters/theme/theme1.xml" Id="Rf43278823b4d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bfd056763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d8898d278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6000b64d2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2e6e688f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17bfc3fc34f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32047dd8e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