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8858bfbe7964b9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d857ba548754da6"/>
  </p:sldMasterIdLst>
  <p:sldIdLst>
    <p:sldId xmlns:r="http://schemas.openxmlformats.org/officeDocument/2006/relationships" id="256" r:id="R1c86c74cd8be4edb"/>
    <p:sldId xmlns:r="http://schemas.openxmlformats.org/officeDocument/2006/relationships" id="257" r:id="R43779ab6405d4126"/>
    <p:sldId xmlns:r="http://schemas.openxmlformats.org/officeDocument/2006/relationships" id="258" r:id="R26f5e0a7b26c4895"/>
    <p:sldId xmlns:r="http://schemas.openxmlformats.org/officeDocument/2006/relationships" id="259" r:id="R6365f86c97124a22"/>
    <p:sldId xmlns:r="http://schemas.openxmlformats.org/officeDocument/2006/relationships" id="260" r:id="Rbed506bab9524cad"/>
    <p:sldId xmlns:r="http://schemas.openxmlformats.org/officeDocument/2006/relationships" id="261" r:id="Rbe1c6a7a5f114f71"/>
    <p:sldId xmlns:r="http://schemas.openxmlformats.org/officeDocument/2006/relationships" id="262" r:id="R08a830d38a7a465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857ba548754da6" /><Relationship Type="http://schemas.openxmlformats.org/officeDocument/2006/relationships/slide" Target="/ppt/slides/slide1.xml" Id="R1c86c74cd8be4edb" /><Relationship Type="http://schemas.openxmlformats.org/officeDocument/2006/relationships/slide" Target="/ppt/slides/slide2.xml" Id="R43779ab6405d4126" /><Relationship Type="http://schemas.openxmlformats.org/officeDocument/2006/relationships/slide" Target="/ppt/slides/slide3.xml" Id="R26f5e0a7b26c4895" /><Relationship Type="http://schemas.openxmlformats.org/officeDocument/2006/relationships/slide" Target="/ppt/slides/slide4.xml" Id="R6365f86c97124a22" /><Relationship Type="http://schemas.openxmlformats.org/officeDocument/2006/relationships/slide" Target="/ppt/slides/slide5.xml" Id="Rbed506bab9524cad" /><Relationship Type="http://schemas.openxmlformats.org/officeDocument/2006/relationships/slide" Target="/ppt/slides/slide6.xml" Id="Rbe1c6a7a5f114f71" /><Relationship Type="http://schemas.openxmlformats.org/officeDocument/2006/relationships/slide" Target="/ppt/slides/slide7.xml" Id="R08a830d38a7a465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745d59f5ac43a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326ce82c734aed" /><Relationship Type="http://schemas.openxmlformats.org/officeDocument/2006/relationships/theme" Target="/ppt/slideMasters/theme/theme1.xml" Id="R1d0f479e0be6403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3326ce82c734ae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727ffb464f4bf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63fe6b270e46e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03571cddec4da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eec2e021664e4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33ad3f593d426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28c76ae46f4a2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bc0267c4c94de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ACCRU PARTNERS HOLDING VIII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ACCRU PARTNERS HOLDING VIII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ACCRU PARTNERS HOLDING VIII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ACCRU PARTNERS HOLDING VIII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ACCRU PARTNERS HOLDING VIII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ACCRU PARTNERS HOLDING VIII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−9 200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−129 850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15 790 800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90 670 372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ACCRU PARTNERS HOLDING VIII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ACCRU PARTNERS NORGE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ACCRU PARTNERS HOLDING VIII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Sørkedalsveien 8A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0369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936 620 272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ACCRU PARTNERS HOLDING VIII AS</a:t>
            </a:r>
          </a:p>
        </p:txBody>
      </p:sp>
    </p:spTree>
  </p:cSld>
  <p:clrMapOvr>
    <a:masterClrMapping xmlns:a="http://schemas.openxmlformats.org/drawingml/2006/main"/>
  </p:clrMapOvr>
</p:sld>
</file>