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812bef8a2f45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1246d45fbb4be6"/>
  </p:sldMasterIdLst>
  <p:sldIdLst>
    <p:sldId xmlns:r="http://schemas.openxmlformats.org/officeDocument/2006/relationships" id="256" r:id="Ra1774db3e82c4ad5"/>
    <p:sldId xmlns:r="http://schemas.openxmlformats.org/officeDocument/2006/relationships" id="257" r:id="R9f8a47e25f744413"/>
    <p:sldId xmlns:r="http://schemas.openxmlformats.org/officeDocument/2006/relationships" id="258" r:id="Rba80cd42b3e24d0c"/>
    <p:sldId xmlns:r="http://schemas.openxmlformats.org/officeDocument/2006/relationships" id="259" r:id="R1d9bd33127a74249"/>
    <p:sldId xmlns:r="http://schemas.openxmlformats.org/officeDocument/2006/relationships" id="260" r:id="R52cf32c0af994d4a"/>
    <p:sldId xmlns:r="http://schemas.openxmlformats.org/officeDocument/2006/relationships" id="261" r:id="R5f444c8448c74fee"/>
    <p:sldId xmlns:r="http://schemas.openxmlformats.org/officeDocument/2006/relationships" id="262" r:id="Re99b165cc5fe4b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1246d45fbb4be6" /><Relationship Type="http://schemas.openxmlformats.org/officeDocument/2006/relationships/slide" Target="/ppt/slides/slide1.xml" Id="Ra1774db3e82c4ad5" /><Relationship Type="http://schemas.openxmlformats.org/officeDocument/2006/relationships/slide" Target="/ppt/slides/slide2.xml" Id="R9f8a47e25f744413" /><Relationship Type="http://schemas.openxmlformats.org/officeDocument/2006/relationships/slide" Target="/ppt/slides/slide3.xml" Id="Rba80cd42b3e24d0c" /><Relationship Type="http://schemas.openxmlformats.org/officeDocument/2006/relationships/slide" Target="/ppt/slides/slide4.xml" Id="R1d9bd33127a74249" /><Relationship Type="http://schemas.openxmlformats.org/officeDocument/2006/relationships/slide" Target="/ppt/slides/slide5.xml" Id="R52cf32c0af994d4a" /><Relationship Type="http://schemas.openxmlformats.org/officeDocument/2006/relationships/slide" Target="/ppt/slides/slide6.xml" Id="R5f444c8448c74fee" /><Relationship Type="http://schemas.openxmlformats.org/officeDocument/2006/relationships/slide" Target="/ppt/slides/slide7.xml" Id="Re99b165cc5fe4b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1202c5c8294d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b30e750a64f5a" /><Relationship Type="http://schemas.openxmlformats.org/officeDocument/2006/relationships/theme" Target="/ppt/slideMasters/theme/theme1.xml" Id="R2381123da9bf47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7b30e750a64f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0165c33064e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a2309308343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62079340e42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f4d077ebd4c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93df6923249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dbc0372954a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5bd4a01bc42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DAG-NY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DAG-NY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DAG-NY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DAG-NY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DAG-NY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DAG-NY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2 985 660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9 237 765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12 731 174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DAG-NY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JJR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LIRAA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RIRA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JENSITO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DAG-NY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Billingstadsletta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kjell@as-elje.no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936 646 980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DAG-NY AS</a:t>
            </a:r>
          </a:p>
        </p:txBody>
      </p:sp>
    </p:spTree>
  </p:cSld>
  <p:clrMapOvr>
    <a:masterClrMapping xmlns:a="http://schemas.openxmlformats.org/drawingml/2006/main"/>
  </p:clrMapOvr>
</p:sld>
</file>