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d1d75fd6b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19781998443a7"/>
  </p:sldMasterIdLst>
  <p:sldIdLst>
    <p:sldId xmlns:r="http://schemas.openxmlformats.org/officeDocument/2006/relationships" id="256" r:id="R5e1a7603c7a342dc"/>
    <p:sldId xmlns:r="http://schemas.openxmlformats.org/officeDocument/2006/relationships" id="257" r:id="R541af3b264664a94"/>
    <p:sldId xmlns:r="http://schemas.openxmlformats.org/officeDocument/2006/relationships" id="258" r:id="R66e369d895354232"/>
    <p:sldId xmlns:r="http://schemas.openxmlformats.org/officeDocument/2006/relationships" id="259" r:id="R472dc0e04df54dc6"/>
    <p:sldId xmlns:r="http://schemas.openxmlformats.org/officeDocument/2006/relationships" id="260" r:id="R0d0a6f23e2154b19"/>
    <p:sldId xmlns:r="http://schemas.openxmlformats.org/officeDocument/2006/relationships" id="261" r:id="R979abc1b9a004372"/>
    <p:sldId xmlns:r="http://schemas.openxmlformats.org/officeDocument/2006/relationships" id="262" r:id="Rc97c68783863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19781998443a7" /><Relationship Type="http://schemas.openxmlformats.org/officeDocument/2006/relationships/slide" Target="/ppt/slides/slide1.xml" Id="R5e1a7603c7a342dc" /><Relationship Type="http://schemas.openxmlformats.org/officeDocument/2006/relationships/slide" Target="/ppt/slides/slide2.xml" Id="R541af3b264664a94" /><Relationship Type="http://schemas.openxmlformats.org/officeDocument/2006/relationships/slide" Target="/ppt/slides/slide3.xml" Id="R66e369d895354232" /><Relationship Type="http://schemas.openxmlformats.org/officeDocument/2006/relationships/slide" Target="/ppt/slides/slide4.xml" Id="R472dc0e04df54dc6" /><Relationship Type="http://schemas.openxmlformats.org/officeDocument/2006/relationships/slide" Target="/ppt/slides/slide5.xml" Id="R0d0a6f23e2154b19" /><Relationship Type="http://schemas.openxmlformats.org/officeDocument/2006/relationships/slide" Target="/ppt/slides/slide6.xml" Id="R979abc1b9a004372" /><Relationship Type="http://schemas.openxmlformats.org/officeDocument/2006/relationships/slide" Target="/ppt/slides/slide7.xml" Id="Rc97c68783863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ed0db19c9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0f6517291463c" /><Relationship Type="http://schemas.openxmlformats.org/officeDocument/2006/relationships/theme" Target="/ppt/slideMasters/theme/theme1.xml" Id="R16423f403a47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0f6517291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33680d72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f4ec91db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2c77160e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0490870c6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77337b64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bcb5fdd57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ab343666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390 745 000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2 883 334 000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AS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LUCY AS  –  28,7 %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BILSKIRNE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 JOHANNE ANDENÆS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LUCY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936 654 347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AS</a:t>
            </a:r>
          </a:p>
        </p:txBody>
      </p:sp>
    </p:spTree>
  </p:cSld>
  <p:clrMapOvr>
    <a:masterClrMapping xmlns:a="http://schemas.openxmlformats.org/drawingml/2006/main"/>
  </p:clrMapOvr>
</p:sld>
</file>